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64" r:id="rId2"/>
    <p:sldId id="293" r:id="rId3"/>
    <p:sldId id="287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280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Pretendard" panose="020B0600000101010101" charset="-127"/>
      <p:regular r:id="rId24"/>
      <p:bold r:id="rId25"/>
    </p:embeddedFont>
    <p:embeddedFont>
      <p:font typeface="Pretendard ExtraBold" panose="020B0600000101010101" charset="-127"/>
      <p:bold r:id="rId26"/>
    </p:embeddedFont>
    <p:embeddedFont>
      <p:font typeface="Pretendard Thin" panose="020B0600000101010101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B31"/>
    <a:srgbClr val="4F6980"/>
    <a:srgbClr val="F2576E"/>
    <a:srgbClr val="FE9898"/>
    <a:srgbClr val="0094BA"/>
    <a:srgbClr val="6B1025"/>
    <a:srgbClr val="3B5777"/>
    <a:srgbClr val="0C6C86"/>
    <a:srgbClr val="80B2C0"/>
    <a:srgbClr val="D2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868" autoAdjust="0"/>
  </p:normalViewPr>
  <p:slideViewPr>
    <p:cSldViewPr snapToGrid="0" showGuides="1">
      <p:cViewPr varScale="1">
        <p:scale>
          <a:sx n="78" d="100"/>
          <a:sy n="78" d="100"/>
        </p:scale>
        <p:origin x="72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 만식" userId="1e71424fa3380175" providerId="LiveId" clId="{1CF621D7-CD7A-4893-812E-C24F19BAE699}"/>
    <pc:docChg chg="undo custSel addSld modSld sldOrd modMainMaster">
      <pc:chgData name="손 만식" userId="1e71424fa3380175" providerId="LiveId" clId="{1CF621D7-CD7A-4893-812E-C24F19BAE699}" dt="2022-03-25T09:08:12.679" v="404" actId="2696"/>
      <pc:docMkLst>
        <pc:docMk/>
      </pc:docMkLst>
      <pc:sldChg chg="modSp mod">
        <pc:chgData name="손 만식" userId="1e71424fa3380175" providerId="LiveId" clId="{1CF621D7-CD7A-4893-812E-C24F19BAE699}" dt="2022-03-25T09:04:53.532" v="356"/>
        <pc:sldMkLst>
          <pc:docMk/>
          <pc:sldMk cId="3475972611" sldId="256"/>
        </pc:sldMkLst>
        <pc:spChg chg="mod">
          <ac:chgData name="손 만식" userId="1e71424fa3380175" providerId="LiveId" clId="{1CF621D7-CD7A-4893-812E-C24F19BAE699}" dt="2022-03-25T09:04:47.635" v="353"/>
          <ac:spMkLst>
            <pc:docMk/>
            <pc:sldMk cId="3475972611" sldId="256"/>
            <ac:spMk id="2" creationId="{EE3BFF66-ED4F-4A58-A4E3-CA85F6EF30F7}"/>
          </ac:spMkLst>
        </pc:spChg>
        <pc:spChg chg="mod">
          <ac:chgData name="손 만식" userId="1e71424fa3380175" providerId="LiveId" clId="{1CF621D7-CD7A-4893-812E-C24F19BAE699}" dt="2022-03-25T09:04:53.532" v="356"/>
          <ac:spMkLst>
            <pc:docMk/>
            <pc:sldMk cId="3475972611" sldId="256"/>
            <ac:spMk id="3" creationId="{56F7EEF3-A443-4DBE-A1B5-7F374E072472}"/>
          </ac:spMkLst>
        </pc:spChg>
      </pc:sldChg>
      <pc:sldChg chg="addSp delSp modSp mod">
        <pc:chgData name="손 만식" userId="1e71424fa3380175" providerId="LiveId" clId="{1CF621D7-CD7A-4893-812E-C24F19BAE699}" dt="2022-03-25T09:07:23.582" v="391" actId="478"/>
        <pc:sldMkLst>
          <pc:docMk/>
          <pc:sldMk cId="1151908954" sldId="257"/>
        </pc:sldMkLst>
        <pc:spChg chg="mod">
          <ac:chgData name="손 만식" userId="1e71424fa3380175" providerId="LiveId" clId="{1CF621D7-CD7A-4893-812E-C24F19BAE699}" dt="2022-03-25T09:06:27.814" v="375"/>
          <ac:spMkLst>
            <pc:docMk/>
            <pc:sldMk cId="1151908954" sldId="257"/>
            <ac:spMk id="2" creationId="{D433DFDD-01D5-4EC8-9FAD-15AA462C2CD6}"/>
          </ac:spMkLst>
        </pc:spChg>
        <pc:spChg chg="mod">
          <ac:chgData name="손 만식" userId="1e71424fa3380175" providerId="LiveId" clId="{1CF621D7-CD7A-4893-812E-C24F19BAE699}" dt="2022-03-25T09:06:32.901" v="378"/>
          <ac:spMkLst>
            <pc:docMk/>
            <pc:sldMk cId="1151908954" sldId="257"/>
            <ac:spMk id="4" creationId="{ED8CE194-E3B6-4092-B82C-D84D22002899}"/>
          </ac:spMkLst>
        </pc:spChg>
        <pc:spChg chg="add del mod">
          <ac:chgData name="손 만식" userId="1e71424fa3380175" providerId="LiveId" clId="{1CF621D7-CD7A-4893-812E-C24F19BAE699}" dt="2022-03-25T08:20:38.391" v="49"/>
          <ac:spMkLst>
            <pc:docMk/>
            <pc:sldMk cId="1151908954" sldId="257"/>
            <ac:spMk id="5" creationId="{59FB8139-152C-4028-BA2B-25FF637C4745}"/>
          </ac:spMkLst>
        </pc:spChg>
        <pc:spChg chg="add del mod">
          <ac:chgData name="손 만식" userId="1e71424fa3380175" providerId="LiveId" clId="{1CF621D7-CD7A-4893-812E-C24F19BAE699}" dt="2022-03-25T08:20:38.391" v="49"/>
          <ac:spMkLst>
            <pc:docMk/>
            <pc:sldMk cId="1151908954" sldId="257"/>
            <ac:spMk id="6" creationId="{A9183B07-C6A9-48F1-BA1B-4866F468DCB1}"/>
          </ac:spMkLst>
        </pc:spChg>
        <pc:spChg chg="add del mod">
          <ac:chgData name="손 만식" userId="1e71424fa3380175" providerId="LiveId" clId="{1CF621D7-CD7A-4893-812E-C24F19BAE699}" dt="2022-03-25T08:20:38.391" v="49"/>
          <ac:spMkLst>
            <pc:docMk/>
            <pc:sldMk cId="1151908954" sldId="257"/>
            <ac:spMk id="7" creationId="{EA260054-1BE8-4112-9BBC-84151E7606E0}"/>
          </ac:spMkLst>
        </pc:spChg>
        <pc:spChg chg="add del mod">
          <ac:chgData name="손 만식" userId="1e71424fa3380175" providerId="LiveId" clId="{1CF621D7-CD7A-4893-812E-C24F19BAE699}" dt="2022-03-25T08:22:28.012" v="85"/>
          <ac:spMkLst>
            <pc:docMk/>
            <pc:sldMk cId="1151908954" sldId="257"/>
            <ac:spMk id="8" creationId="{0A86EA1B-1A0B-499E-9AEC-6EC83A80286C}"/>
          </ac:spMkLst>
        </pc:spChg>
        <pc:spChg chg="add del mod">
          <ac:chgData name="손 만식" userId="1e71424fa3380175" providerId="LiveId" clId="{1CF621D7-CD7A-4893-812E-C24F19BAE699}" dt="2022-03-25T08:22:28.012" v="85"/>
          <ac:spMkLst>
            <pc:docMk/>
            <pc:sldMk cId="1151908954" sldId="257"/>
            <ac:spMk id="9" creationId="{A39C6842-6231-4F74-B706-BD80872E6465}"/>
          </ac:spMkLst>
        </pc:spChg>
        <pc:spChg chg="add del mod">
          <ac:chgData name="손 만식" userId="1e71424fa3380175" providerId="LiveId" clId="{1CF621D7-CD7A-4893-812E-C24F19BAE699}" dt="2022-03-25T08:22:28.012" v="85"/>
          <ac:spMkLst>
            <pc:docMk/>
            <pc:sldMk cId="1151908954" sldId="257"/>
            <ac:spMk id="10" creationId="{72CBFC3E-30F0-4AB1-8A19-68B00D202784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1" creationId="{2114FA77-35D4-47B3-838A-1456FF3B36AF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2" creationId="{F53E0CDA-2314-43FD-B75C-48CCB2ACDA5A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3" creationId="{CE432428-2B13-4C2A-9BE3-1E0987E05DAF}"/>
          </ac:spMkLst>
        </pc:spChg>
        <pc:spChg chg="add del mod">
          <ac:chgData name="손 만식" userId="1e71424fa3380175" providerId="LiveId" clId="{1CF621D7-CD7A-4893-812E-C24F19BAE699}" dt="2022-03-25T08:58:30.513" v="270"/>
          <ac:spMkLst>
            <pc:docMk/>
            <pc:sldMk cId="1151908954" sldId="257"/>
            <ac:spMk id="14" creationId="{5B705E78-FA49-4119-992E-4AB5EB9D7BA9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5" creationId="{E085DC57-C745-4544-AA81-3C2442DE15A6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6" creationId="{1DB2DC8B-3095-4580-8CCB-8E07A472DA80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7" creationId="{C7CA05B9-C37A-40B6-B22B-9452CA57CC63}"/>
          </ac:spMkLst>
        </pc:spChg>
        <pc:spChg chg="add del mod">
          <ac:chgData name="손 만식" userId="1e71424fa3380175" providerId="LiveId" clId="{1CF621D7-CD7A-4893-812E-C24F19BAE699}" dt="2022-03-25T08:58:31.166" v="272"/>
          <ac:spMkLst>
            <pc:docMk/>
            <pc:sldMk cId="1151908954" sldId="257"/>
            <ac:spMk id="18" creationId="{F2411104-355D-4FE9-BDE9-57280651BD39}"/>
          </ac:spMkLst>
        </pc:spChg>
        <pc:spChg chg="add mod">
          <ac:chgData name="손 만식" userId="1e71424fa3380175" providerId="LiveId" clId="{1CF621D7-CD7A-4893-812E-C24F19BAE699}" dt="2022-03-25T09:06:19.589" v="372" actId="207"/>
          <ac:spMkLst>
            <pc:docMk/>
            <pc:sldMk cId="1151908954" sldId="257"/>
            <ac:spMk id="19" creationId="{B723FFF6-39DE-4156-AC87-AC55D613A8E7}"/>
          </ac:spMkLst>
        </pc:spChg>
        <pc:spChg chg="add mod">
          <ac:chgData name="손 만식" userId="1e71424fa3380175" providerId="LiveId" clId="{1CF621D7-CD7A-4893-812E-C24F19BAE699}" dt="2022-03-25T09:06:39.651" v="379" actId="478"/>
          <ac:spMkLst>
            <pc:docMk/>
            <pc:sldMk cId="1151908954" sldId="257"/>
            <ac:spMk id="21" creationId="{DE839C6E-A3CC-4C8D-9AF0-E457401447F5}"/>
          </ac:spMkLst>
        </pc:spChg>
        <pc:spChg chg="mod">
          <ac:chgData name="손 만식" userId="1e71424fa3380175" providerId="LiveId" clId="{1CF621D7-CD7A-4893-812E-C24F19BAE699}" dt="2022-03-25T09:07:20.062" v="390" actId="6549"/>
          <ac:spMkLst>
            <pc:docMk/>
            <pc:sldMk cId="1151908954" sldId="257"/>
            <ac:spMk id="23" creationId="{FF3A2996-5148-4FE1-9918-154835D11B7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4" creationId="{3573B88A-B846-46FC-9C95-30E796330A37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6" creationId="{FF0823F8-FE07-4197-B323-15B4AA30EFF6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7" creationId="{74BB8A70-4BB2-441A-A777-C34D9C08949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8" creationId="{10F04A5E-A7FF-43B2-95D8-66A6252EE1B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29" creationId="{652E4EDA-FDDF-47CE-8E70-6289A6F63ADA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0" creationId="{D4E03CCE-5177-4891-B5C1-7E89591F7A5D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1" creationId="{A23963D4-EE63-4C87-8A43-0B26C449480C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2" creationId="{97440889-AC51-4D5A-960D-F251FD94982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3" creationId="{C5465872-ADAF-450A-B3FA-B94F9F586F1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4" creationId="{FD319D72-4941-4CDC-AD25-F8FB65B00FC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5" creationId="{1BB91FFC-56A1-4BFA-A437-60C861B0A01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6" creationId="{EB9A4BD0-DF46-4A8C-BCF4-D64A29A66F35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7" creationId="{04515828-F545-4E2A-9EAA-3D6D0DC77EE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8" creationId="{5A9D1A91-46DD-45FC-8173-C7516024B74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39" creationId="{264E5C28-7309-4B56-8BD0-F644DB2E7D1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0" creationId="{126CF608-5834-42A0-A2EF-64B775A2D5DC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3" creationId="{4B3F75B3-2AA1-4CDA-8D25-9CAA88E16A7C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4" creationId="{A84D131F-85E3-418E-914B-CA0D04AC5887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5" creationId="{54EF9338-B356-4C85-A52B-603BE3205DD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6" creationId="{91E95AD2-9E84-447B-9C02-E59FBA848E9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8" creationId="{AB68C9F7-0A15-49FF-8ECC-7D8ADB51301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49" creationId="{33EFA78E-CFD8-4AE4-8BA3-85F145CAEE45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0" creationId="{D8A8CD5B-F48E-4ECC-B882-9B7F36DA150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1" creationId="{8486CA37-0984-46C6-9921-64C3BB7AE574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2" creationId="{015CDE8F-50F5-429B-A3B9-C5C7BAD30D0E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3" creationId="{3FA22522-D969-423B-B26F-198E2B921462}"/>
          </ac:spMkLst>
        </pc:spChg>
        <pc:spChg chg="add del mod">
          <ac:chgData name="손 만식" userId="1e71424fa3380175" providerId="LiveId" clId="{1CF621D7-CD7A-4893-812E-C24F19BAE699}" dt="2022-03-25T09:07:23.582" v="391" actId="478"/>
          <ac:spMkLst>
            <pc:docMk/>
            <pc:sldMk cId="1151908954" sldId="257"/>
            <ac:spMk id="54" creationId="{C8880FA5-9AFA-4616-81E5-80B71E05C269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5" creationId="{7783FAB2-DC27-4496-B064-4D3F44C78B25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6" creationId="{13414173-7D47-4BCD-9469-01EA99262FD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7" creationId="{984DC2B4-A7AA-4ACF-A930-036C2D081318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8" creationId="{77C3A5B0-DBBD-4E5E-AA33-6E67A27D9E60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59" creationId="{8AE0CCE6-1CA1-4D77-8F0B-9820928DBA9F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0" creationId="{43BA60D7-22DB-4982-8ABA-71FBD97A08D1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1" creationId="{6DF78E9B-D457-46CF-998B-861636672252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2" creationId="{2EE0CA04-F7B9-44C4-B4C8-07D5C4F1FCC1}"/>
          </ac:spMkLst>
        </pc:spChg>
        <pc:spChg chg="add mod">
          <ac:chgData name="손 만식" userId="1e71424fa3380175" providerId="LiveId" clId="{1CF621D7-CD7A-4893-812E-C24F19BAE699}" dt="2022-03-25T09:06:42.967" v="381" actId="164"/>
          <ac:spMkLst>
            <pc:docMk/>
            <pc:sldMk cId="1151908954" sldId="257"/>
            <ac:spMk id="63" creationId="{83C39D48-25CB-4F73-AEBB-EE5CDB0896DB}"/>
          </ac:spMkLst>
        </pc:spChg>
        <pc:grpChg chg="add mod">
          <ac:chgData name="손 만식" userId="1e71424fa3380175" providerId="LiveId" clId="{1CF621D7-CD7A-4893-812E-C24F19BAE699}" dt="2022-03-25T09:06:46.700" v="382" actId="14100"/>
          <ac:grpSpMkLst>
            <pc:docMk/>
            <pc:sldMk cId="1151908954" sldId="257"/>
            <ac:grpSpMk id="22" creationId="{9E7D699D-E709-4FB7-8BF7-3125320225FE}"/>
          </ac:grpSpMkLst>
        </pc:grpChg>
        <pc:graphicFrameChg chg="add mod">
          <ac:chgData name="손 만식" userId="1e71424fa3380175" providerId="LiveId" clId="{1CF621D7-CD7A-4893-812E-C24F19BAE699}" dt="2022-03-25T09:06:42.967" v="381" actId="164"/>
          <ac:graphicFrameMkLst>
            <pc:docMk/>
            <pc:sldMk cId="1151908954" sldId="257"/>
            <ac:graphicFrameMk id="41" creationId="{809DD8EB-742F-40C4-A9F1-994558434C78}"/>
          </ac:graphicFrameMkLst>
        </pc:graphicFrameChg>
        <pc:picChg chg="add mod">
          <ac:chgData name="손 만식" userId="1e71424fa3380175" providerId="LiveId" clId="{1CF621D7-CD7A-4893-812E-C24F19BAE699}" dt="2022-03-25T09:06:42.967" v="381" actId="164"/>
          <ac:picMkLst>
            <pc:docMk/>
            <pc:sldMk cId="1151908954" sldId="257"/>
            <ac:picMk id="42" creationId="{951E933C-B9DA-44AE-BE5B-EA6B12A088F8}"/>
          </ac:picMkLst>
        </pc:picChg>
        <pc:picChg chg="del mod">
          <ac:chgData name="손 만식" userId="1e71424fa3380175" providerId="LiveId" clId="{1CF621D7-CD7A-4893-812E-C24F19BAE699}" dt="2022-03-25T09:06:39.651" v="379" actId="478"/>
          <ac:picMkLst>
            <pc:docMk/>
            <pc:sldMk cId="1151908954" sldId="257"/>
            <ac:picMk id="1028" creationId="{F83BCA55-784D-461B-946C-06DA1851D374}"/>
          </ac:picMkLst>
        </pc:picChg>
        <pc:cxnChg chg="add mod">
          <ac:chgData name="손 만식" userId="1e71424fa3380175" providerId="LiveId" clId="{1CF621D7-CD7A-4893-812E-C24F19BAE699}" dt="2022-03-25T09:06:42.967" v="381" actId="164"/>
          <ac:cxnSpMkLst>
            <pc:docMk/>
            <pc:sldMk cId="1151908954" sldId="257"/>
            <ac:cxnSpMk id="25" creationId="{A614F136-7272-4983-BF52-7AECC9B7C8A0}"/>
          </ac:cxnSpMkLst>
        </pc:cxnChg>
        <pc:cxnChg chg="add mod">
          <ac:chgData name="손 만식" userId="1e71424fa3380175" providerId="LiveId" clId="{1CF621D7-CD7A-4893-812E-C24F19BAE699}" dt="2022-03-25T09:06:42.967" v="381" actId="164"/>
          <ac:cxnSpMkLst>
            <pc:docMk/>
            <pc:sldMk cId="1151908954" sldId="257"/>
            <ac:cxnSpMk id="47" creationId="{7A0F858A-DCC2-4715-9A05-03359004516E}"/>
          </ac:cxnSpMkLst>
        </pc:cxnChg>
      </pc:sldChg>
      <pc:sldChg chg="addSp delSp modSp mod ord">
        <pc:chgData name="손 만식" userId="1e71424fa3380175" providerId="LiveId" clId="{1CF621D7-CD7A-4893-812E-C24F19BAE699}" dt="2022-03-25T08:58:46.790" v="291" actId="403"/>
        <pc:sldMkLst>
          <pc:docMk/>
          <pc:sldMk cId="4099297513" sldId="258"/>
        </pc:sldMkLst>
        <pc:spChg chg="mod">
          <ac:chgData name="손 만식" userId="1e71424fa3380175" providerId="LiveId" clId="{1CF621D7-CD7A-4893-812E-C24F19BAE699}" dt="2022-03-25T08:58:46.790" v="291" actId="403"/>
          <ac:spMkLst>
            <pc:docMk/>
            <pc:sldMk cId="4099297513" sldId="258"/>
            <ac:spMk id="2" creationId="{D433DFDD-01D5-4EC8-9FAD-15AA462C2CD6}"/>
          </ac:spMkLst>
        </pc:spChg>
        <pc:spChg chg="mod">
          <ac:chgData name="손 만식" userId="1e71424fa3380175" providerId="LiveId" clId="{1CF621D7-CD7A-4893-812E-C24F19BAE699}" dt="2022-03-25T08:58:43.298" v="287" actId="27636"/>
          <ac:spMkLst>
            <pc:docMk/>
            <pc:sldMk cId="4099297513" sldId="258"/>
            <ac:spMk id="3" creationId="{64C7A1E5-288C-4940-93B2-92B4C4A538CF}"/>
          </ac:spMkLst>
        </pc:spChg>
        <pc:spChg chg="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" creationId="{ED8CE194-E3B6-4092-B82C-D84D22002899}"/>
          </ac:spMkLst>
        </pc:spChg>
        <pc:spChg chg="add del mod">
          <ac:chgData name="손 만식" userId="1e71424fa3380175" providerId="LiveId" clId="{1CF621D7-CD7A-4893-812E-C24F19BAE699}" dt="2022-03-25T08:23:10.912" v="93"/>
          <ac:spMkLst>
            <pc:docMk/>
            <pc:sldMk cId="4099297513" sldId="258"/>
            <ac:spMk id="26" creationId="{1952CC4B-6104-461E-AC44-B00F826B0AFF}"/>
          </ac:spMkLst>
        </pc:spChg>
        <pc:spChg chg="add del mod">
          <ac:chgData name="손 만식" userId="1e71424fa3380175" providerId="LiveId" clId="{1CF621D7-CD7A-4893-812E-C24F19BAE699}" dt="2022-03-25T08:23:10.912" v="93"/>
          <ac:spMkLst>
            <pc:docMk/>
            <pc:sldMk cId="4099297513" sldId="258"/>
            <ac:spMk id="27" creationId="{8D4DC731-4C0C-46C6-9261-C8F21A0073DA}"/>
          </ac:spMkLst>
        </pc:spChg>
        <pc:spChg chg="add del mod">
          <ac:chgData name="손 만식" userId="1e71424fa3380175" providerId="LiveId" clId="{1CF621D7-CD7A-4893-812E-C24F19BAE699}" dt="2022-03-25T08:23:10.912" v="93"/>
          <ac:spMkLst>
            <pc:docMk/>
            <pc:sldMk cId="4099297513" sldId="258"/>
            <ac:spMk id="28" creationId="{4E0ECCFD-5A4E-4D9D-B5FC-D26C7C670EF8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29" creationId="{DF8573CA-D964-4B43-9296-C6A9303393AA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30" creationId="{DC4C03B0-8838-4511-B166-540714FD1F5B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31" creationId="{A9A10384-F363-4DF9-83E6-8052AD01F696}"/>
          </ac:spMkLst>
        </pc:spChg>
        <pc:spChg chg="add del mod">
          <ac:chgData name="손 만식" userId="1e71424fa3380175" providerId="LiveId" clId="{1CF621D7-CD7A-4893-812E-C24F19BAE699}" dt="2022-03-25T08:25:22.238" v="107"/>
          <ac:spMkLst>
            <pc:docMk/>
            <pc:sldMk cId="4099297513" sldId="258"/>
            <ac:spMk id="32" creationId="{2B5E3BFB-10B0-441A-8140-C8BDAC9DAF79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3" creationId="{21F14796-E948-4EC7-B55D-5E1BF6B61C1C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4" creationId="{9B029342-AB68-45C9-B7D1-A05433362038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5" creationId="{6E5646E9-7D0A-456A-A270-090F524CCB24}"/>
          </ac:spMkLst>
        </pc:spChg>
        <pc:spChg chg="add del mod">
          <ac:chgData name="손 만식" userId="1e71424fa3380175" providerId="LiveId" clId="{1CF621D7-CD7A-4893-812E-C24F19BAE699}" dt="2022-03-25T08:26:26.771" v="151"/>
          <ac:spMkLst>
            <pc:docMk/>
            <pc:sldMk cId="4099297513" sldId="258"/>
            <ac:spMk id="36" creationId="{6844D171-4645-4F4F-9B44-1BEBA5E752E0}"/>
          </ac:spMkLst>
        </pc:spChg>
        <pc:spChg chg="add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37" creationId="{8AA7A60A-CEAE-4A50-8E85-4D7F54652528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38" creationId="{D7FB5BCE-D4D0-4EF7-8D06-6D2A9783B4B5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39" creationId="{8D2599C9-4D14-453F-BB90-00E0616E85FB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40" creationId="{10D5839B-2A74-4BCE-A9BF-A7D778E9848D}"/>
          </ac:spMkLst>
        </pc:spChg>
        <pc:spChg chg="add del mod">
          <ac:chgData name="손 만식" userId="1e71424fa3380175" providerId="LiveId" clId="{1CF621D7-CD7A-4893-812E-C24F19BAE699}" dt="2022-03-25T08:58:32.926" v="274"/>
          <ac:spMkLst>
            <pc:docMk/>
            <pc:sldMk cId="4099297513" sldId="258"/>
            <ac:spMk id="41" creationId="{9219D611-CEEE-425D-97E9-FA0642639263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2" creationId="{110F9C5B-2F60-4EF8-8F8A-1093A9D948ED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3" creationId="{950E9564-C077-4E8F-A195-D211516898E1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4" creationId="{E363ABF9-521B-4EDD-9FC9-3C3C7981630C}"/>
          </ac:spMkLst>
        </pc:spChg>
        <pc:spChg chg="add del mod">
          <ac:chgData name="손 만식" userId="1e71424fa3380175" providerId="LiveId" clId="{1CF621D7-CD7A-4893-812E-C24F19BAE699}" dt="2022-03-25T08:58:33.444" v="277"/>
          <ac:spMkLst>
            <pc:docMk/>
            <pc:sldMk cId="4099297513" sldId="258"/>
            <ac:spMk id="45" creationId="{E63E4F6F-28A8-4465-AB58-046BB2459A49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6" creationId="{0E1ADAE2-6A92-4657-ACD2-F0640CEF9353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7" creationId="{A0F53A49-7EFE-4AA8-8A60-5460A0E23CB7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8" creationId="{C080989E-9CE9-4503-9C3B-695CA50CBB2B}"/>
          </ac:spMkLst>
        </pc:spChg>
        <pc:spChg chg="add del mod">
          <ac:chgData name="손 만식" userId="1e71424fa3380175" providerId="LiveId" clId="{1CF621D7-CD7A-4893-812E-C24F19BAE699}" dt="2022-03-25T08:58:43.196" v="286"/>
          <ac:spMkLst>
            <pc:docMk/>
            <pc:sldMk cId="4099297513" sldId="258"/>
            <ac:spMk id="49" creationId="{4ED41328-F68E-410B-8958-58BD4180712F}"/>
          </ac:spMkLst>
        </pc:spChg>
      </pc:sldChg>
      <pc:sldChg chg="modSp mod">
        <pc:chgData name="손 만식" userId="1e71424fa3380175" providerId="LiveId" clId="{1CF621D7-CD7A-4893-812E-C24F19BAE699}" dt="2022-03-25T08:31:05.425" v="247" actId="27636"/>
        <pc:sldMkLst>
          <pc:docMk/>
          <pc:sldMk cId="3668434772" sldId="259"/>
        </pc:sldMkLst>
        <pc:spChg chg="mod">
          <ac:chgData name="손 만식" userId="1e71424fa3380175" providerId="LiveId" clId="{1CF621D7-CD7A-4893-812E-C24F19BAE699}" dt="2022-03-25T08:31:05.425" v="247" actId="27636"/>
          <ac:spMkLst>
            <pc:docMk/>
            <pc:sldMk cId="3668434772" sldId="259"/>
            <ac:spMk id="3" creationId="{6612F9CC-168B-4AC9-B33A-13BB2950D014}"/>
          </ac:spMkLst>
        </pc:spChg>
      </pc:sldChg>
      <pc:sldChg chg="addSp delSp modSp new mod">
        <pc:chgData name="손 만식" userId="1e71424fa3380175" providerId="LiveId" clId="{1CF621D7-CD7A-4893-812E-C24F19BAE699}" dt="2022-03-25T08:31:05.421" v="245" actId="27636"/>
        <pc:sldMkLst>
          <pc:docMk/>
          <pc:sldMk cId="470767428" sldId="260"/>
        </pc:sldMkLst>
        <pc:spChg chg="del">
          <ac:chgData name="손 만식" userId="1e71424fa3380175" providerId="LiveId" clId="{1CF621D7-CD7A-4893-812E-C24F19BAE699}" dt="2022-03-25T08:22:30.874" v="86"/>
          <ac:spMkLst>
            <pc:docMk/>
            <pc:sldMk cId="470767428" sldId="260"/>
            <ac:spMk id="2" creationId="{6FBCE95B-9784-4013-A915-B81D4175ECD6}"/>
          </ac:spMkLst>
        </pc:spChg>
        <pc:spChg chg="del">
          <ac:chgData name="손 만식" userId="1e71424fa3380175" providerId="LiveId" clId="{1CF621D7-CD7A-4893-812E-C24F19BAE699}" dt="2022-03-25T08:22:30.874" v="86"/>
          <ac:spMkLst>
            <pc:docMk/>
            <pc:sldMk cId="470767428" sldId="260"/>
            <ac:spMk id="3" creationId="{C4A6F228-B05E-45AA-8BCD-20CEFED8099B}"/>
          </ac:spMkLst>
        </pc:spChg>
        <pc:spChg chg="del">
          <ac:chgData name="손 만식" userId="1e71424fa3380175" providerId="LiveId" clId="{1CF621D7-CD7A-4893-812E-C24F19BAE699}" dt="2022-03-25T08:22:30.874" v="86"/>
          <ac:spMkLst>
            <pc:docMk/>
            <pc:sldMk cId="470767428" sldId="260"/>
            <ac:spMk id="4" creationId="{CECF0A12-1635-4CCF-B7C2-2137361DF44A}"/>
          </ac:spMkLst>
        </pc:spChg>
        <pc:spChg chg="add del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5" creationId="{36D06D4A-7108-43C4-8D76-3D2081BE7BB3}"/>
          </ac:spMkLst>
        </pc:spChg>
        <pc:spChg chg="add del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6" creationId="{46CCD2F3-E6D5-462A-8E3E-B6D5DE1C8CDA}"/>
          </ac:spMkLst>
        </pc:spChg>
        <pc:spChg chg="add del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7" creationId="{B7262D18-0625-456A-A4FB-07C6B1412EBD}"/>
          </ac:spMkLst>
        </pc:spChg>
        <pc:spChg chg="add mod">
          <ac:chgData name="손 만식" userId="1e71424fa3380175" providerId="LiveId" clId="{1CF621D7-CD7A-4893-812E-C24F19BAE699}" dt="2022-03-25T08:31:05.421" v="245" actId="27636"/>
          <ac:spMkLst>
            <pc:docMk/>
            <pc:sldMk cId="470767428" sldId="260"/>
            <ac:spMk id="8" creationId="{892E5934-A146-4E56-99C0-EECF461AB20F}"/>
          </ac:spMkLst>
        </pc:spChg>
        <pc:spChg chg="add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9" creationId="{A46B60FC-3492-46F4-A0B5-F415833421B9}"/>
          </ac:spMkLst>
        </pc:spChg>
        <pc:spChg chg="add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10" creationId="{40478E3D-CC8A-49AA-86E2-E03EF3DD54DB}"/>
          </ac:spMkLst>
        </pc:spChg>
        <pc:spChg chg="add mod">
          <ac:chgData name="손 만식" userId="1e71424fa3380175" providerId="LiveId" clId="{1CF621D7-CD7A-4893-812E-C24F19BAE699}" dt="2022-03-25T08:23:04.165" v="90"/>
          <ac:spMkLst>
            <pc:docMk/>
            <pc:sldMk cId="470767428" sldId="260"/>
            <ac:spMk id="11" creationId="{88715335-A959-4857-B1E2-7011325824E6}"/>
          </ac:spMkLst>
        </pc:spChg>
      </pc:sldChg>
      <pc:sldChg chg="modSp new mod">
        <pc:chgData name="손 만식" userId="1e71424fa3380175" providerId="LiveId" clId="{1CF621D7-CD7A-4893-812E-C24F19BAE699}" dt="2022-03-25T08:31:05.423" v="246" actId="27636"/>
        <pc:sldMkLst>
          <pc:docMk/>
          <pc:sldMk cId="2200868924" sldId="261"/>
        </pc:sldMkLst>
        <pc:spChg chg="mod">
          <ac:chgData name="손 만식" userId="1e71424fa3380175" providerId="LiveId" clId="{1CF621D7-CD7A-4893-812E-C24F19BAE699}" dt="2022-03-25T08:31:05.423" v="246" actId="27636"/>
          <ac:spMkLst>
            <pc:docMk/>
            <pc:sldMk cId="2200868924" sldId="261"/>
            <ac:spMk id="3" creationId="{E142EEA6-05FC-44E2-B013-B2D9CEEB179D}"/>
          </ac:spMkLst>
        </pc:spChg>
      </pc:sldChg>
      <pc:sldMasterChg chg="addSp delSp modSp mod delSldLayout modSldLayout">
        <pc:chgData name="손 만식" userId="1e71424fa3380175" providerId="LiveId" clId="{1CF621D7-CD7A-4893-812E-C24F19BAE699}" dt="2022-03-25T09:08:12.679" v="404" actId="2696"/>
        <pc:sldMasterMkLst>
          <pc:docMk/>
          <pc:sldMasterMk cId="1101133927" sldId="2147483648"/>
        </pc:sldMasterMkLst>
        <pc:spChg chg="mod">
          <ac:chgData name="손 만식" userId="1e71424fa3380175" providerId="LiveId" clId="{1CF621D7-CD7A-4893-812E-C24F19BAE699}" dt="2022-03-25T08:54:34.469" v="261" actId="16037"/>
          <ac:spMkLst>
            <pc:docMk/>
            <pc:sldMasterMk cId="1101133927" sldId="2147483648"/>
            <ac:spMk id="2" creationId="{EA010271-3FA8-4D22-A450-D0732BE21FD8}"/>
          </ac:spMkLst>
        </pc:spChg>
        <pc:spChg chg="mod">
          <ac:chgData name="손 만식" userId="1e71424fa3380175" providerId="LiveId" clId="{1CF621D7-CD7A-4893-812E-C24F19BAE699}" dt="2022-03-25T08:58:20.649" v="268" actId="14100"/>
          <ac:spMkLst>
            <pc:docMk/>
            <pc:sldMasterMk cId="1101133927" sldId="2147483648"/>
            <ac:spMk id="3" creationId="{530CEEA4-BFF9-4FE3-AFDB-30C5598EC78D}"/>
          </ac:spMkLst>
        </pc:spChg>
        <pc:spChg chg="del mod">
          <ac:chgData name="손 만식" userId="1e71424fa3380175" providerId="LiveId" clId="{1CF621D7-CD7A-4893-812E-C24F19BAE699}" dt="2022-03-25T08:19:25.202" v="36" actId="478"/>
          <ac:spMkLst>
            <pc:docMk/>
            <pc:sldMasterMk cId="1101133927" sldId="2147483648"/>
            <ac:spMk id="4" creationId="{C304C0EA-AFC2-4E50-9D3A-3D83ED9AAAB7}"/>
          </ac:spMkLst>
        </pc:spChg>
        <pc:spChg chg="mod">
          <ac:chgData name="손 만식" userId="1e71424fa3380175" providerId="LiveId" clId="{1CF621D7-CD7A-4893-812E-C24F19BAE699}" dt="2022-03-25T08:20:17.974" v="46" actId="179"/>
          <ac:spMkLst>
            <pc:docMk/>
            <pc:sldMasterMk cId="1101133927" sldId="2147483648"/>
            <ac:spMk id="5" creationId="{0DD1ED75-4084-493C-B31B-2B0654D174A1}"/>
          </ac:spMkLst>
        </pc:spChg>
        <pc:spChg chg="mod">
          <ac:chgData name="손 만식" userId="1e71424fa3380175" providerId="LiveId" clId="{1CF621D7-CD7A-4893-812E-C24F19BAE699}" dt="2022-03-25T08:19:46.713" v="43" actId="14100"/>
          <ac:spMkLst>
            <pc:docMk/>
            <pc:sldMasterMk cId="1101133927" sldId="2147483648"/>
            <ac:spMk id="6" creationId="{732A5269-CA7D-4D24-A7FC-BE470CC17376}"/>
          </ac:spMkLst>
        </pc:spChg>
        <pc:spChg chg="add del mod">
          <ac:chgData name="손 만식" userId="1e71424fa3380175" providerId="LiveId" clId="{1CF621D7-CD7A-4893-812E-C24F19BAE699}" dt="2022-03-25T08:31:19.711" v="251" actId="21"/>
          <ac:spMkLst>
            <pc:docMk/>
            <pc:sldMasterMk cId="1101133927" sldId="2147483648"/>
            <ac:spMk id="11" creationId="{8929B34A-1F13-46B3-9251-90AAA276BA48}"/>
          </ac:spMkLst>
        </pc:spChg>
        <pc:spChg chg="add del mod">
          <ac:chgData name="손 만식" userId="1e71424fa3380175" providerId="LiveId" clId="{1CF621D7-CD7A-4893-812E-C24F19BAE699}" dt="2022-03-25T08:57:23.354" v="262" actId="478"/>
          <ac:spMkLst>
            <pc:docMk/>
            <pc:sldMasterMk cId="1101133927" sldId="2147483648"/>
            <ac:spMk id="12" creationId="{6F253B28-CA98-4897-80DA-DD0C87CAD9E8}"/>
          </ac:spMkLst>
        </pc:spChg>
        <pc:picChg chg="add del mod ord">
          <ac:chgData name="손 만식" userId="1e71424fa3380175" providerId="LiveId" clId="{1CF621D7-CD7A-4893-812E-C24F19BAE699}" dt="2022-03-25T08:58:25.297" v="269" actId="478"/>
          <ac:picMkLst>
            <pc:docMk/>
            <pc:sldMasterMk cId="1101133927" sldId="2147483648"/>
            <ac:picMk id="10" creationId="{DF25CE34-3720-4FA6-A899-D8E9A399D100}"/>
          </ac:picMkLst>
        </pc:picChg>
        <pc:sldLayoutChg chg="delSp modSp mod">
          <pc:chgData name="손 만식" userId="1e71424fa3380175" providerId="LiveId" clId="{1CF621D7-CD7A-4893-812E-C24F19BAE699}" dt="2022-03-25T09:07:45.613" v="393" actId="478"/>
          <pc:sldLayoutMkLst>
            <pc:docMk/>
            <pc:sldMasterMk cId="1101133927" sldId="2147483648"/>
            <pc:sldLayoutMk cId="2146082376" sldId="2147483649"/>
          </pc:sldLayoutMkLst>
          <pc:spChg chg="mod">
            <ac:chgData name="손 만식" userId="1e71424fa3380175" providerId="LiveId" clId="{1CF621D7-CD7A-4893-812E-C24F19BAE699}" dt="2022-03-25T09:05:05.005" v="357" actId="207"/>
            <ac:spMkLst>
              <pc:docMk/>
              <pc:sldMasterMk cId="1101133927" sldId="2147483648"/>
              <pc:sldLayoutMk cId="2146082376" sldId="2147483649"/>
              <ac:spMk id="3" creationId="{136BAF60-90F9-4C94-9311-064E83C012EC}"/>
            </ac:spMkLst>
          </pc:spChg>
          <pc:spChg chg="del">
            <ac:chgData name="손 만식" userId="1e71424fa3380175" providerId="LiveId" clId="{1CF621D7-CD7A-4893-812E-C24F19BAE699}" dt="2022-03-25T09:07:45.613" v="393" actId="478"/>
            <ac:spMkLst>
              <pc:docMk/>
              <pc:sldMasterMk cId="1101133927" sldId="2147483648"/>
              <pc:sldLayoutMk cId="2146082376" sldId="2147483649"/>
              <ac:spMk id="4" creationId="{F9C84A8C-D7C6-4D4C-9D2A-EAFE7C88E774}"/>
            </ac:spMkLst>
          </pc:spChg>
        </pc:sldLayoutChg>
        <pc:sldLayoutChg chg="addSp delSp modSp mod">
          <pc:chgData name="손 만식" userId="1e71424fa3380175" providerId="LiveId" clId="{1CF621D7-CD7A-4893-812E-C24F19BAE699}" dt="2022-03-25T09:07:41.846" v="392" actId="478"/>
          <pc:sldLayoutMkLst>
            <pc:docMk/>
            <pc:sldMasterMk cId="1101133927" sldId="2147483648"/>
            <pc:sldLayoutMk cId="1697669095" sldId="2147483650"/>
          </pc:sldLayoutMkLst>
          <pc:spChg chg="del mod">
            <ac:chgData name="손 만식" userId="1e71424fa3380175" providerId="LiveId" clId="{1CF621D7-CD7A-4893-812E-C24F19BAE699}" dt="2022-03-25T08:22:10.753" v="74" actId="478"/>
            <ac:spMkLst>
              <pc:docMk/>
              <pc:sldMasterMk cId="1101133927" sldId="2147483648"/>
              <pc:sldLayoutMk cId="1697669095" sldId="2147483650"/>
              <ac:spMk id="8" creationId="{335BBA05-A15B-4D6E-8C12-9EA4A22B2357}"/>
            </ac:spMkLst>
          </pc:spChg>
          <pc:spChg chg="mod">
            <ac:chgData name="손 만식" userId="1e71424fa3380175" providerId="LiveId" clId="{1CF621D7-CD7A-4893-812E-C24F19BAE699}" dt="2022-03-25T08:57:47.035" v="265" actId="255"/>
            <ac:spMkLst>
              <pc:docMk/>
              <pc:sldMasterMk cId="1101133927" sldId="2147483648"/>
              <pc:sldLayoutMk cId="1697669095" sldId="2147483650"/>
              <ac:spMk id="10" creationId="{AFB5A9AD-9F49-461D-BF98-71BADF4BCFA6}"/>
            </ac:spMkLst>
          </pc:spChg>
          <pc:spChg chg="del">
            <ac:chgData name="손 만식" userId="1e71424fa3380175" providerId="LiveId" clId="{1CF621D7-CD7A-4893-812E-C24F19BAE699}" dt="2022-03-25T09:07:41.846" v="392" actId="478"/>
            <ac:spMkLst>
              <pc:docMk/>
              <pc:sldMasterMk cId="1101133927" sldId="2147483648"/>
              <pc:sldLayoutMk cId="1697669095" sldId="2147483650"/>
              <ac:spMk id="12" creationId="{40E1C1D2-0F5B-4669-8D4E-B569E2D1493D}"/>
            </ac:spMkLst>
          </pc:spChg>
          <pc:spChg chg="add del">
            <ac:chgData name="손 만식" userId="1e71424fa3380175" providerId="LiveId" clId="{1CF621D7-CD7A-4893-812E-C24F19BAE699}" dt="2022-03-25T08:21:05.145" v="54" actId="11529"/>
            <ac:spMkLst>
              <pc:docMk/>
              <pc:sldMasterMk cId="1101133927" sldId="2147483648"/>
              <pc:sldLayoutMk cId="1697669095" sldId="2147483650"/>
              <ac:spMk id="23" creationId="{93123276-A99D-4ED5-9C17-ED238B60D741}"/>
            </ac:spMkLst>
          </pc:spChg>
          <pc:spChg chg="add mod">
            <ac:chgData name="손 만식" userId="1e71424fa3380175" providerId="LiveId" clId="{1CF621D7-CD7A-4893-812E-C24F19BAE699}" dt="2022-03-25T08:22:52.473" v="88" actId="207"/>
            <ac:spMkLst>
              <pc:docMk/>
              <pc:sldMasterMk cId="1101133927" sldId="2147483648"/>
              <pc:sldLayoutMk cId="1697669095" sldId="2147483650"/>
              <ac:spMk id="24" creationId="{ED096DAC-3482-4EC0-9432-80ED32BEBCF5}"/>
            </ac:spMkLst>
          </pc:spChg>
          <pc:spChg chg="add del mod">
            <ac:chgData name="손 만식" userId="1e71424fa3380175" providerId="LiveId" clId="{1CF621D7-CD7A-4893-812E-C24F19BAE699}" dt="2022-03-25T08:31:41.761" v="257" actId="21"/>
            <ac:spMkLst>
              <pc:docMk/>
              <pc:sldMasterMk cId="1101133927" sldId="2147483648"/>
              <pc:sldLayoutMk cId="1697669095" sldId="2147483650"/>
              <ac:spMk id="25" creationId="{B7122616-A855-4CE7-B1F9-86D696E528F5}"/>
            </ac:spMkLst>
          </pc:spChg>
        </pc:sldLayoutChg>
        <pc:sldLayoutChg chg="delSp mod">
          <pc:chgData name="손 만식" userId="1e71424fa3380175" providerId="LiveId" clId="{1CF621D7-CD7A-4893-812E-C24F19BAE699}" dt="2022-03-25T09:07:59.132" v="395" actId="478"/>
          <pc:sldLayoutMkLst>
            <pc:docMk/>
            <pc:sldMasterMk cId="1101133927" sldId="2147483648"/>
            <pc:sldLayoutMk cId="3327779033" sldId="2147483651"/>
          </pc:sldLayoutMkLst>
          <pc:spChg chg="del">
            <ac:chgData name="손 만식" userId="1e71424fa3380175" providerId="LiveId" clId="{1CF621D7-CD7A-4893-812E-C24F19BAE699}" dt="2022-03-25T09:07:59.132" v="395" actId="478"/>
            <ac:spMkLst>
              <pc:docMk/>
              <pc:sldMasterMk cId="1101133927" sldId="2147483648"/>
              <pc:sldLayoutMk cId="3327779033" sldId="2147483651"/>
              <ac:spMk id="4" creationId="{79F9FF33-DC37-4D78-AC45-EC80833F61A8}"/>
            </ac:spMkLst>
          </pc:spChg>
        </pc:sldLayoutChg>
        <pc:sldLayoutChg chg="delSp mod">
          <pc:chgData name="손 만식" userId="1e71424fa3380175" providerId="LiveId" clId="{1CF621D7-CD7A-4893-812E-C24F19BAE699}" dt="2022-03-25T09:08:00.508" v="396" actId="478"/>
          <pc:sldLayoutMkLst>
            <pc:docMk/>
            <pc:sldMasterMk cId="1101133927" sldId="2147483648"/>
            <pc:sldLayoutMk cId="1545436037" sldId="2147483652"/>
          </pc:sldLayoutMkLst>
          <pc:spChg chg="del">
            <ac:chgData name="손 만식" userId="1e71424fa3380175" providerId="LiveId" clId="{1CF621D7-CD7A-4893-812E-C24F19BAE699}" dt="2022-03-25T09:08:00.508" v="396" actId="478"/>
            <ac:spMkLst>
              <pc:docMk/>
              <pc:sldMasterMk cId="1101133927" sldId="2147483648"/>
              <pc:sldLayoutMk cId="1545436037" sldId="2147483652"/>
              <ac:spMk id="5" creationId="{F7AE9F21-6CC8-49D9-8943-EA31D7B8CE4F}"/>
            </ac:spMkLst>
          </pc:spChg>
        </pc:sldLayoutChg>
        <pc:sldLayoutChg chg="delSp mod">
          <pc:chgData name="손 만식" userId="1e71424fa3380175" providerId="LiveId" clId="{1CF621D7-CD7A-4893-812E-C24F19BAE699}" dt="2022-03-25T09:08:01.927" v="397" actId="478"/>
          <pc:sldLayoutMkLst>
            <pc:docMk/>
            <pc:sldMasterMk cId="1101133927" sldId="2147483648"/>
            <pc:sldLayoutMk cId="3075592847" sldId="2147483653"/>
          </pc:sldLayoutMkLst>
          <pc:spChg chg="del">
            <ac:chgData name="손 만식" userId="1e71424fa3380175" providerId="LiveId" clId="{1CF621D7-CD7A-4893-812E-C24F19BAE699}" dt="2022-03-25T09:08:01.927" v="397" actId="478"/>
            <ac:spMkLst>
              <pc:docMk/>
              <pc:sldMasterMk cId="1101133927" sldId="2147483648"/>
              <pc:sldLayoutMk cId="3075592847" sldId="2147483653"/>
              <ac:spMk id="7" creationId="{4754584B-8349-4B44-AA8F-6C9BF2C4043C}"/>
            </ac:spMkLst>
          </pc:spChg>
        </pc:sldLayoutChg>
        <pc:sldLayoutChg chg="delSp mod">
          <pc:chgData name="손 만식" userId="1e71424fa3380175" providerId="LiveId" clId="{1CF621D7-CD7A-4893-812E-C24F19BAE699}" dt="2022-03-25T09:08:03.295" v="398" actId="478"/>
          <pc:sldLayoutMkLst>
            <pc:docMk/>
            <pc:sldMasterMk cId="1101133927" sldId="2147483648"/>
            <pc:sldLayoutMk cId="1450279466" sldId="2147483654"/>
          </pc:sldLayoutMkLst>
          <pc:spChg chg="del">
            <ac:chgData name="손 만식" userId="1e71424fa3380175" providerId="LiveId" clId="{1CF621D7-CD7A-4893-812E-C24F19BAE699}" dt="2022-03-25T09:08:03.295" v="398" actId="478"/>
            <ac:spMkLst>
              <pc:docMk/>
              <pc:sldMasterMk cId="1101133927" sldId="2147483648"/>
              <pc:sldLayoutMk cId="1450279466" sldId="2147483654"/>
              <ac:spMk id="3" creationId="{FB9ACDE1-6339-4355-BE46-4EE41FF6B2DF}"/>
            </ac:spMkLst>
          </pc:spChg>
        </pc:sldLayoutChg>
        <pc:sldLayoutChg chg="delSp mod">
          <pc:chgData name="손 만식" userId="1e71424fa3380175" providerId="LiveId" clId="{1CF621D7-CD7A-4893-812E-C24F19BAE699}" dt="2022-03-25T09:08:04.732" v="399" actId="478"/>
          <pc:sldLayoutMkLst>
            <pc:docMk/>
            <pc:sldMasterMk cId="1101133927" sldId="2147483648"/>
            <pc:sldLayoutMk cId="1336732787" sldId="2147483655"/>
          </pc:sldLayoutMkLst>
          <pc:spChg chg="del">
            <ac:chgData name="손 만식" userId="1e71424fa3380175" providerId="LiveId" clId="{1CF621D7-CD7A-4893-812E-C24F19BAE699}" dt="2022-03-25T09:08:04.732" v="399" actId="478"/>
            <ac:spMkLst>
              <pc:docMk/>
              <pc:sldMasterMk cId="1101133927" sldId="2147483648"/>
              <pc:sldLayoutMk cId="1336732787" sldId="2147483655"/>
              <ac:spMk id="2" creationId="{DD310582-6DF9-4647-A31E-6B665DE4F993}"/>
            </ac:spMkLst>
          </pc:spChg>
        </pc:sldLayoutChg>
        <pc:sldLayoutChg chg="delSp mod">
          <pc:chgData name="손 만식" userId="1e71424fa3380175" providerId="LiveId" clId="{1CF621D7-CD7A-4893-812E-C24F19BAE699}" dt="2022-03-25T09:08:06.382" v="400" actId="478"/>
          <pc:sldLayoutMkLst>
            <pc:docMk/>
            <pc:sldMasterMk cId="1101133927" sldId="2147483648"/>
            <pc:sldLayoutMk cId="3262781445" sldId="2147483656"/>
          </pc:sldLayoutMkLst>
          <pc:spChg chg="del">
            <ac:chgData name="손 만식" userId="1e71424fa3380175" providerId="LiveId" clId="{1CF621D7-CD7A-4893-812E-C24F19BAE699}" dt="2022-03-25T09:08:06.382" v="400" actId="478"/>
            <ac:spMkLst>
              <pc:docMk/>
              <pc:sldMasterMk cId="1101133927" sldId="2147483648"/>
              <pc:sldLayoutMk cId="3262781445" sldId="2147483656"/>
              <ac:spMk id="5" creationId="{5C512E94-3376-47DF-A1AD-217509EED5CC}"/>
            </ac:spMkLst>
          </pc:spChg>
        </pc:sldLayoutChg>
        <pc:sldLayoutChg chg="delSp mod">
          <pc:chgData name="손 만식" userId="1e71424fa3380175" providerId="LiveId" clId="{1CF621D7-CD7A-4893-812E-C24F19BAE699}" dt="2022-03-25T09:08:07.851" v="401" actId="478"/>
          <pc:sldLayoutMkLst>
            <pc:docMk/>
            <pc:sldMasterMk cId="1101133927" sldId="2147483648"/>
            <pc:sldLayoutMk cId="4061935628" sldId="2147483657"/>
          </pc:sldLayoutMkLst>
          <pc:spChg chg="del">
            <ac:chgData name="손 만식" userId="1e71424fa3380175" providerId="LiveId" clId="{1CF621D7-CD7A-4893-812E-C24F19BAE699}" dt="2022-03-25T09:08:07.851" v="401" actId="478"/>
            <ac:spMkLst>
              <pc:docMk/>
              <pc:sldMasterMk cId="1101133927" sldId="2147483648"/>
              <pc:sldLayoutMk cId="4061935628" sldId="2147483657"/>
              <ac:spMk id="5" creationId="{35B04670-8EB1-4C9C-A4B5-351378AC2439}"/>
            </ac:spMkLst>
          </pc:spChg>
        </pc:sldLayoutChg>
        <pc:sldLayoutChg chg="delSp del mod">
          <pc:chgData name="손 만식" userId="1e71424fa3380175" providerId="LiveId" clId="{1CF621D7-CD7A-4893-812E-C24F19BAE699}" dt="2022-03-25T09:08:11.778" v="403" actId="2696"/>
          <pc:sldLayoutMkLst>
            <pc:docMk/>
            <pc:sldMasterMk cId="1101133927" sldId="2147483648"/>
            <pc:sldLayoutMk cId="2546070110" sldId="2147483658"/>
          </pc:sldLayoutMkLst>
          <pc:spChg chg="del">
            <ac:chgData name="손 만식" userId="1e71424fa3380175" providerId="LiveId" clId="{1CF621D7-CD7A-4893-812E-C24F19BAE699}" dt="2022-03-25T09:08:09.665" v="402" actId="478"/>
            <ac:spMkLst>
              <pc:docMk/>
              <pc:sldMasterMk cId="1101133927" sldId="2147483648"/>
              <pc:sldLayoutMk cId="2546070110" sldId="2147483658"/>
              <ac:spMk id="4" creationId="{E243988A-6A0D-4787-AEBB-972B3731D73B}"/>
            </ac:spMkLst>
          </pc:spChg>
        </pc:sldLayoutChg>
        <pc:sldLayoutChg chg="del">
          <pc:chgData name="손 만식" userId="1e71424fa3380175" providerId="LiveId" clId="{1CF621D7-CD7A-4893-812E-C24F19BAE699}" dt="2022-03-25T09:08:12.679" v="404" actId="2696"/>
          <pc:sldLayoutMkLst>
            <pc:docMk/>
            <pc:sldMasterMk cId="1101133927" sldId="2147483648"/>
            <pc:sldLayoutMk cId="676928608" sldId="2147483659"/>
          </pc:sldLayoutMkLst>
        </pc:sldLayoutChg>
        <pc:sldLayoutChg chg="addSp delSp modSp mod">
          <pc:chgData name="손 만식" userId="1e71424fa3380175" providerId="LiveId" clId="{1CF621D7-CD7A-4893-812E-C24F19BAE699}" dt="2022-03-25T09:07:57.793" v="394" actId="478"/>
          <pc:sldLayoutMkLst>
            <pc:docMk/>
            <pc:sldMasterMk cId="1101133927" sldId="2147483648"/>
            <pc:sldLayoutMk cId="59131241" sldId="2147483660"/>
          </pc:sldLayoutMkLst>
          <pc:spChg chg="del">
            <ac:chgData name="손 만식" userId="1e71424fa3380175" providerId="LiveId" clId="{1CF621D7-CD7A-4893-812E-C24F19BAE699}" dt="2022-03-25T08:22:44.303" v="87" actId="478"/>
            <ac:spMkLst>
              <pc:docMk/>
              <pc:sldMasterMk cId="1101133927" sldId="2147483648"/>
              <pc:sldLayoutMk cId="59131241" sldId="2147483660"/>
              <ac:spMk id="8" creationId="{335BBA05-A15B-4D6E-8C12-9EA4A22B2357}"/>
            </ac:spMkLst>
          </pc:spChg>
          <pc:spChg chg="add mod">
            <ac:chgData name="손 만식" userId="1e71424fa3380175" providerId="LiveId" clId="{1CF621D7-CD7A-4893-812E-C24F19BAE699}" dt="2022-03-25T08:22:57.303" v="89"/>
            <ac:spMkLst>
              <pc:docMk/>
              <pc:sldMasterMk cId="1101133927" sldId="2147483648"/>
              <pc:sldLayoutMk cId="59131241" sldId="2147483660"/>
              <ac:spMk id="9" creationId="{8F8645C4-4553-450A-AD69-5025ED330FAE}"/>
            </ac:spMkLst>
          </pc:spChg>
          <pc:spChg chg="mod">
            <ac:chgData name="손 만식" userId="1e71424fa3380175" providerId="LiveId" clId="{1CF621D7-CD7A-4893-812E-C24F19BAE699}" dt="2022-03-25T08:29:48.658" v="226" actId="2711"/>
            <ac:spMkLst>
              <pc:docMk/>
              <pc:sldMasterMk cId="1101133927" sldId="2147483648"/>
              <pc:sldLayoutMk cId="59131241" sldId="2147483660"/>
              <ac:spMk id="10" creationId="{AFB5A9AD-9F49-461D-BF98-71BADF4BCFA6}"/>
            </ac:spMkLst>
          </pc:spChg>
          <pc:spChg chg="del">
            <ac:chgData name="손 만식" userId="1e71424fa3380175" providerId="LiveId" clId="{1CF621D7-CD7A-4893-812E-C24F19BAE699}" dt="2022-03-25T09:07:57.793" v="394" actId="478"/>
            <ac:spMkLst>
              <pc:docMk/>
              <pc:sldMasterMk cId="1101133927" sldId="2147483648"/>
              <pc:sldLayoutMk cId="59131241" sldId="2147483660"/>
              <ac:spMk id="12" creationId="{40E1C1D2-0F5B-4669-8D4E-B569E2D1493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28F8D-DDAE-46B0-851F-5889A0C7D56C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CFEBE-7A9C-4100-B47E-DF4D9DD27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6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비슷하게 전체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부분의 집합 관계를 나타낼 때 사용하지만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더 강력한 집합을 의미할 때 사용합니다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 관계에서는 부분이 전체에 종속적이고 라이프 사이클을 관리한다 라고 볼 수 있습니다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집합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약한 집합이며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독립적이어서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ko-KR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빌려 쓰는 것과 비슷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CFEBE-7A9C-4100-B47E-DF4D9DD273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8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데이터프레임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표 형태로 처리할 수 있으며 수집된 데이터의 전처리 등 각종 데이터 핸들링을 쉽고 편하게 할 수 있는 자료형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CFEBE-7A9C-4100-B47E-DF4D9DD273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74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4" y="0"/>
            <a:ext cx="12201524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0272202-1319-4D55-B72D-B11C0F621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4838700"/>
            <a:ext cx="9144000" cy="1600200"/>
          </a:xfrm>
        </p:spPr>
        <p:txBody>
          <a:bodyPr anchor="b">
            <a:normAutofit/>
          </a:bodyPr>
          <a:lstStyle>
            <a:lvl1pPr algn="l">
              <a:defRPr lang="ko-KR" altLang="en-US" sz="8600" b="0" kern="1200" spc="-5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제목을 써주세요</a:t>
            </a:r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36BAF60-90F9-4C94-9311-064E83C01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6475" y="3181526"/>
            <a:ext cx="9144000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150000"/>
              </a:lnSpc>
              <a:buNone/>
              <a:defRPr lang="ko-KR" altLang="en-US" sz="2000" kern="1200" spc="-7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부제목을 써주세요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8" cy="148870"/>
          </a:xfrm>
          <a:prstGeom prst="rect">
            <a:avLst/>
          </a:prstGeom>
        </p:spPr>
      </p:pic>
      <p:sp>
        <p:nvSpPr>
          <p:cNvPr id="11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8310" y="1295982"/>
            <a:ext cx="1957983" cy="169277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100" b="0" kern="1200" spc="-7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en-US" altLang="ko-KR" dirty="0" smtClean="0"/>
              <a:t>2022.00.00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090610" y="1126705"/>
            <a:ext cx="15998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0" kern="1200" spc="-7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By</a:t>
            </a:r>
            <a:endParaRPr lang="en-US" altLang="ko-KR" sz="1100" b="0" kern="1200" spc="-70" baseline="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128310" y="1126705"/>
            <a:ext cx="185948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0" kern="1200" spc="-5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On</a:t>
            </a:r>
            <a:endParaRPr lang="en-US" altLang="ko-KR" sz="1100" b="0" kern="1200" spc="-50" baseline="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08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7" cy="14887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0272202-1319-4D55-B72D-B11C0F621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6000" y="4838700"/>
            <a:ext cx="9144000" cy="1600200"/>
          </a:xfrm>
        </p:spPr>
        <p:txBody>
          <a:bodyPr anchor="b">
            <a:normAutofit/>
          </a:bodyPr>
          <a:lstStyle>
            <a:lvl1pPr algn="l">
              <a:defRPr lang="ko-KR" altLang="en-US" sz="8600" b="1" kern="1200" spc="-500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제목을 써주세요</a:t>
            </a:r>
            <a:endParaRPr lang="ko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36BAF60-90F9-4C94-9311-064E83C01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6475" y="3181526"/>
            <a:ext cx="9144000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150000"/>
              </a:lnSpc>
              <a:buNone/>
              <a:defRPr lang="ko-KR" altLang="en-US" sz="2000" kern="1200" spc="-7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부제목을 써주세요</a:t>
            </a:r>
            <a:endParaRPr lang="ko-KR" altLang="en-US" dirty="0"/>
          </a:p>
        </p:txBody>
      </p:sp>
      <p:sp>
        <p:nvSpPr>
          <p:cNvPr id="11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8310" y="1295982"/>
            <a:ext cx="1957983" cy="169277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100" b="1" kern="1200" spc="-7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en-US" altLang="ko-KR" dirty="0" smtClean="0"/>
              <a:t>2022.00.00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090610" y="1126705"/>
            <a:ext cx="15196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7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</a:t>
            </a:r>
            <a:endParaRPr lang="en-US" altLang="ko-KR" sz="1100" b="1" kern="1200" spc="-7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4128310" y="1126705"/>
            <a:ext cx="177934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5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On</a:t>
            </a:r>
            <a:endParaRPr lang="en-US" altLang="ko-KR" sz="1100" b="1" kern="1200" spc="-5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566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50B825-7DAB-4D9A-AC47-6E8C1C3AD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610" y="3404462"/>
            <a:ext cx="10045389" cy="1944000"/>
          </a:xfrm>
        </p:spPr>
        <p:txBody>
          <a:bodyPr anchor="t"/>
          <a:lstStyle>
            <a:lvl1pPr algn="l">
              <a:defRPr sz="6000" b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 dirty="0" smtClean="0"/>
              <a:t>구역 머리글을 써주세요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48F91-66CC-4D26-A0ED-AC7CE393AD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1434" y="2580928"/>
            <a:ext cx="7893170" cy="681277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구역 설명을 써주세요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12E5C-4291-4920-B64A-24362C63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4087B-A35C-4D36-AD54-D87BC801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7" cy="14887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1090610" y="1126705"/>
            <a:ext cx="15196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7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</a:t>
            </a:r>
            <a:endParaRPr lang="en-US" altLang="ko-KR" sz="1100" b="1" kern="1200" spc="-7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779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 (목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4D848F91-66CC-4D26-A0ED-AC7CE393ADB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21434" y="4589463"/>
            <a:ext cx="1725283" cy="68127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콘텐츠 설명을 써주세요</a:t>
            </a:r>
            <a:endParaRPr lang="ko-KR" alt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CFF12E5C-4291-4920-B64A-24362C63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6000" y="6438900"/>
            <a:ext cx="8102605" cy="2825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5B4087B-A35C-4D36-AD54-D87BC801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2975" y="6438900"/>
            <a:ext cx="1343025" cy="282575"/>
          </a:xfrm>
        </p:spPr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D848F91-66CC-4D26-A0ED-AC7CE393ADB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412495" y="4589463"/>
            <a:ext cx="7723504" cy="1725073"/>
          </a:xfrm>
        </p:spPr>
        <p:txBody>
          <a:bodyPr lIns="0" tIns="0" rIns="0" bIns="0" numCol="2">
            <a:normAutofit/>
          </a:bodyPr>
          <a:lstStyle>
            <a:lvl1pPr marL="223838" indent="-223838">
              <a:spcBef>
                <a:spcPts val="0"/>
              </a:spcBef>
              <a:buFont typeface="+mj-lt"/>
              <a:buAutoNum type="arabicPeriod"/>
              <a:defRPr sz="1400" baseline="0">
                <a:solidFill>
                  <a:schemeClr val="tx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61950" marR="0" indent="-1968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Char char="└"/>
              <a:tabLst/>
              <a:defRPr sz="1200">
                <a:solidFill>
                  <a:schemeClr val="tx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콘텐츠 목차를 써주세요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Size</a:t>
            </a:r>
          </a:p>
          <a:p>
            <a:pPr lvl="0"/>
            <a:r>
              <a:rPr lang="en-US" altLang="ko-KR" dirty="0" smtClean="0"/>
              <a:t>Attractiveness</a:t>
            </a:r>
          </a:p>
          <a:p>
            <a:pPr lvl="0"/>
            <a:r>
              <a:rPr lang="en-US" altLang="ko-KR" dirty="0" smtClean="0"/>
              <a:t>Trends</a:t>
            </a:r>
          </a:p>
          <a:p>
            <a:pPr lvl="0"/>
            <a:r>
              <a:rPr lang="en-US" altLang="ko-KR" dirty="0" smtClean="0"/>
              <a:t>Success Factors</a:t>
            </a:r>
          </a:p>
          <a:p>
            <a:pPr lvl="0"/>
            <a:r>
              <a:rPr lang="en-US" altLang="ko-KR" dirty="0" smtClean="0"/>
              <a:t>Attractiveness 2</a:t>
            </a:r>
          </a:p>
          <a:p>
            <a:pPr lvl="0"/>
            <a:r>
              <a:rPr lang="en-US" altLang="ko-KR" dirty="0" smtClean="0"/>
              <a:t>Trends 2</a:t>
            </a:r>
          </a:p>
          <a:p>
            <a:pPr lvl="0"/>
            <a:r>
              <a:rPr lang="en-US" altLang="ko-KR" dirty="0" smtClean="0"/>
              <a:t>Success Factors  2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650B825-7DAB-4D9A-AC47-6E8C1C3AD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610" y="1662831"/>
            <a:ext cx="10045389" cy="1944000"/>
          </a:xfrm>
        </p:spPr>
        <p:txBody>
          <a:bodyPr anchor="t"/>
          <a:lstStyle>
            <a:lvl1pPr algn="l">
              <a:defRPr sz="6000" b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ko-KR" altLang="en-US" dirty="0" smtClean="0"/>
              <a:t>구역 머리글을 써주세요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7" cy="14887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1090610" y="1126705"/>
            <a:ext cx="151965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100" b="1" kern="1200" spc="-7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</a:t>
            </a:r>
            <a:endParaRPr lang="en-US" altLang="ko-KR" sz="1100" b="1" kern="1200" spc="-70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875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(테두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E576C940-7F03-4E17-B0E8-EA54E46597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8B32672-E36E-46AD-A694-BF44382AC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A4388841-3B55-45BA-8676-F56EEF76BF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56001" y="2219324"/>
            <a:ext cx="10079999" cy="4212000"/>
          </a:xfrm>
          <a:prstGeom prst="roundRect">
            <a:avLst>
              <a:gd name="adj" fmla="val 4780"/>
            </a:avLst>
          </a:prstGeom>
          <a:solidFill>
            <a:srgbClr val="F9FAFB"/>
          </a:solidFill>
        </p:spPr>
        <p:txBody>
          <a:bodyPr lIns="360000" tIns="108000" rIns="360000" bIns="10800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28600" indent="-228600">
              <a:tabLst/>
              <a:defRPr sz="2000"/>
            </a:lvl2pPr>
            <a:lvl3pPr marL="447675" indent="-228600">
              <a:defRPr sz="1800"/>
            </a:lvl3pPr>
            <a:lvl4pPr marL="628650" indent="-228600">
              <a:defRPr sz="1600"/>
            </a:lvl4pPr>
            <a:lvl5pPr marL="809625" indent="-228600">
              <a:defRPr sz="1600"/>
            </a:lvl5pPr>
          </a:lstStyle>
          <a:p>
            <a:pPr lvl="0"/>
            <a:r>
              <a:rPr lang="ko-KR" altLang="en-US" dirty="0" smtClean="0"/>
              <a:t>내용을 입력해주세요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</a:t>
            </a:r>
            <a:r>
              <a:rPr lang="ko-KR" altLang="en-US" dirty="0" smtClean="0"/>
              <a:t>수준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AFB5A9AD-9F49-461D-BF98-71BADF4B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00" y="1584000"/>
            <a:ext cx="10080000" cy="510841"/>
          </a:xfrm>
        </p:spPr>
        <p:txBody>
          <a:bodyPr lIns="0" tIns="0" rIns="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소제목을 </a:t>
            </a:r>
            <a:r>
              <a:rPr lang="ko-KR" altLang="en-US" dirty="0" smtClean="0"/>
              <a:t>입력해주세요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페이지 제목을 써주세요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31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E576C940-7F03-4E17-B0E8-EA54E46597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8B32672-E36E-46AD-A694-BF44382AC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A4388841-3B55-45BA-8676-F56EEF76BF3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56001" y="2219324"/>
            <a:ext cx="10079999" cy="4219575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defRPr sz="2000"/>
            </a:lvl2pPr>
            <a:lvl3pPr marL="447675" indent="-228600">
              <a:defRPr sz="1800"/>
            </a:lvl3pPr>
            <a:lvl4pPr marL="628650" indent="-228600">
              <a:defRPr sz="1600"/>
            </a:lvl4pPr>
            <a:lvl5pPr marL="809625" indent="-228600">
              <a:defRPr sz="1600"/>
            </a:lvl5pPr>
          </a:lstStyle>
          <a:p>
            <a:pPr lvl="0"/>
            <a:r>
              <a:rPr lang="ko-KR" altLang="en-US" dirty="0" smtClean="0"/>
              <a:t>내용을 입력해주세요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ko-KR" altLang="en-US" dirty="0"/>
          </a:p>
        </p:txBody>
      </p:sp>
      <p:sp>
        <p:nvSpPr>
          <p:cNvPr id="16" name="텍스트 개체 틀 9">
            <a:extLst>
              <a:ext uri="{FF2B5EF4-FFF2-40B4-BE49-F238E27FC236}">
                <a16:creationId xmlns:a16="http://schemas.microsoft.com/office/drawing/2014/main" id="{AFB5A9AD-9F49-461D-BF98-71BADF4B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00" y="1584000"/>
            <a:ext cx="10080000" cy="510841"/>
          </a:xfrm>
        </p:spPr>
        <p:txBody>
          <a:bodyPr lIns="0" tIns="0" rIns="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소제목을 입력해주세요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 smtClean="0"/>
              <a:t>페이지 제목을 써주세요</a:t>
            </a:r>
            <a:endParaRPr lang="ko-KR" altLang="en-US" dirty="0"/>
          </a:p>
        </p:txBody>
      </p:sp>
      <p:sp>
        <p:nvSpPr>
          <p:cNvPr id="18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69766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ABDD4-DFA5-459C-9D4F-F18531037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 smtClean="0"/>
              <a:t>페이지 제목을 써주세요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35B5D-DAC9-4E73-BB62-F412C1DB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FD47DA-F614-47FD-9B39-FBCA624D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AFB5A9AD-9F49-461D-BF98-71BADF4BCF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00" y="1584000"/>
            <a:ext cx="10080000" cy="510841"/>
          </a:xfrm>
        </p:spPr>
        <p:txBody>
          <a:bodyPr lIns="0" tIns="0" rIns="0" bIns="36000"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소제목을 입력해주세요</a:t>
            </a:r>
            <a:endParaRPr lang="ko-KR" altLang="en-US" dirty="0"/>
          </a:p>
        </p:txBody>
      </p:sp>
      <p:sp>
        <p:nvSpPr>
          <p:cNvPr id="10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45027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DD7385-33A6-4B9C-8A37-7B5270B7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2BC0F-F65D-40B4-9E86-9765730E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5199" y="108126"/>
            <a:ext cx="4320000" cy="1980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1100" b="0" kern="1200" dirty="0" smtClean="0">
                <a:solidFill>
                  <a:schemeClr val="bg2"/>
                </a:solidFill>
                <a:latin typeface="+mn-ea"/>
                <a:ea typeface="+mn-ea"/>
                <a:cs typeface="Pretendard Thin" panose="02000203000000020004" pitchFamily="50" charset="-127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ko-KR" altLang="en-US" dirty="0" err="1"/>
              <a:t>프리젠테이션</a:t>
            </a:r>
            <a:r>
              <a:rPr lang="ko-KR" altLang="en-US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336732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4" y="0"/>
            <a:ext cx="12201524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50B825-7DAB-4D9A-AC47-6E8C1C3AD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610" y="3404462"/>
            <a:ext cx="10045389" cy="1944000"/>
          </a:xfrm>
        </p:spPr>
        <p:txBody>
          <a:bodyPr anchor="b">
            <a:normAutofit/>
          </a:bodyPr>
          <a:lstStyle>
            <a:lvl1pPr algn="l">
              <a:defRPr sz="9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17801"/>
            <a:ext cx="1018828" cy="148870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136BAF60-90F9-4C94-9311-064E83C01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0609" y="5933953"/>
            <a:ext cx="4361285" cy="16927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200" kern="1200" spc="-7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contact@mediazen.co.kr</a:t>
            </a:r>
            <a:endParaRPr lang="ko-KR" altLang="en-US" dirty="0" smtClean="0"/>
          </a:p>
        </p:txBody>
      </p:sp>
      <p:sp>
        <p:nvSpPr>
          <p:cNvPr id="16" name="텍스트 개체 틀 23">
            <a:extLst>
              <a:ext uri="{FF2B5EF4-FFF2-40B4-BE49-F238E27FC236}">
                <a16:creationId xmlns:a16="http://schemas.microsoft.com/office/drawing/2014/main" id="{8F8645C4-4553-450A-AD69-5025ED330F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8016" y="5933954"/>
            <a:ext cx="1957983" cy="169277"/>
          </a:xfrm>
        </p:spPr>
        <p:txBody>
          <a:bodyPr wrap="square" lIns="0" tIns="0" rIns="0" bIns="0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 sz="1100" b="0" kern="1200" spc="-7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14325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2pPr>
            <a:lvl3pPr marL="66675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3pPr>
            <a:lvl4pPr marL="1028700" indent="0" algn="r">
              <a:buNone/>
              <a:defRPr lang="ko-KR" altLang="en-US" sz="1200" kern="1200" dirty="0" smtClean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4pPr>
            <a:lvl5pPr marL="1390650" indent="0" algn="r">
              <a:buNone/>
              <a:defRPr lang="ko-KR" altLang="en-US" sz="1200" kern="1200" dirty="0">
                <a:solidFill>
                  <a:schemeClr val="accent6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defRPr>
            </a:lvl5pPr>
          </a:lstStyle>
          <a:p>
            <a:pPr lvl="0"/>
            <a:r>
              <a:rPr lang="en-US" altLang="ko-KR" dirty="0" smtClean="0"/>
              <a:t>2022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20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010271-3FA8-4D22-A450-D0732BE2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720000"/>
            <a:ext cx="10080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CEEA4-BFF9-4FE3-AFDB-30C5598E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000" y="1952624"/>
            <a:ext cx="10080000" cy="4419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ED75-4084-493C-B31B-2B0654D17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000" y="6438900"/>
            <a:ext cx="8102605" cy="282575"/>
          </a:xfrm>
          <a:prstGeom prst="rect">
            <a:avLst/>
          </a:prstGeom>
        </p:spPr>
        <p:txBody>
          <a:bodyPr vert="horz" lIns="0" tIns="0" rIns="108000" bIns="0" rtlCol="0" anchor="b">
            <a:normAutofit/>
          </a:bodyPr>
          <a:lstStyle>
            <a:lvl1pPr marL="85725" indent="-85725" algn="l">
              <a:buFont typeface="Pretendard" panose="02000503000000020004" pitchFamily="50" charset="-127"/>
              <a:buChar char="※"/>
              <a:defRPr sz="1000" spc="-6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A5269-CA7D-4D24-A7FC-BE470CC17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2975" y="6438900"/>
            <a:ext cx="1343025" cy="2825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E3BC71DB-FB23-475B-8DE0-0E719F524B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EB7ECA-AD08-4892-9B15-E0DEAE77FE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8126"/>
            <a:ext cx="1018827" cy="1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3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3" r:id="rId4"/>
    <p:sldLayoutId id="2147483660" r:id="rId5"/>
    <p:sldLayoutId id="2147483650" r:id="rId6"/>
    <p:sldLayoutId id="2147483654" r:id="rId7"/>
    <p:sldLayoutId id="2147483655" r:id="rId8"/>
    <p:sldLayoutId id="2147483664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ko-KR" altLang="en-US" sz="4000" b="0" kern="1200" spc="-100" baseline="0" dirty="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spcAft>
          <a:spcPts val="300"/>
        </a:spcAft>
        <a:buFont typeface="Arial" panose="020B0604020202020204" pitchFamily="34" charset="0"/>
        <a:buNone/>
        <a:defRPr sz="2000" kern="1200" spc="-7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000" kern="1200" spc="-70" baseline="0">
          <a:solidFill>
            <a:schemeClr val="tx1"/>
          </a:solidFill>
          <a:latin typeface="+mn-lt"/>
          <a:ea typeface="+mn-ea"/>
          <a:cs typeface="+mn-cs"/>
        </a:defRPr>
      </a:lvl2pPr>
      <a:lvl3pPr marL="396875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 spc="-70" baseline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600" kern="1200" spc="-70" baseline="0">
          <a:solidFill>
            <a:schemeClr val="tx1"/>
          </a:solidFill>
          <a:latin typeface="+mn-lt"/>
          <a:ea typeface="+mn-ea"/>
          <a:cs typeface="+mn-cs"/>
        </a:defRPr>
      </a:lvl4pPr>
      <a:lvl5pPr marL="715963" indent="-228600" algn="l" defTabSz="914400" rtl="0" eaLnBrk="1" latinLnBrk="0" hangingPunct="1">
        <a:lnSpc>
          <a:spcPct val="13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600" kern="1200" spc="-7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jinwoo.choi@mediazen.co.kr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021537" y="2462631"/>
            <a:ext cx="10325336" cy="1600200"/>
          </a:xfrm>
        </p:spPr>
        <p:txBody>
          <a:bodyPr>
            <a:noAutofit/>
          </a:bodyPr>
          <a:lstStyle/>
          <a:p>
            <a:r>
              <a:rPr lang="en-US" altLang="ko-KR" sz="6000" smtClean="0"/>
              <a:t>Multilingual_Validation</a:t>
            </a:r>
            <a:br>
              <a:rPr lang="en-US" altLang="ko-KR" sz="6000" smtClean="0"/>
            </a:br>
            <a:r>
              <a:rPr lang="en-US" altLang="ko-KR" sz="6000" smtClean="0"/>
              <a:t> </a:t>
            </a:r>
            <a:r>
              <a:rPr lang="ko-KR" altLang="en-US" sz="6000" smtClean="0"/>
              <a:t>개발 세미나</a:t>
            </a:r>
            <a:endParaRPr lang="ko-KR" altLang="en-US" sz="600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800461" y="5060203"/>
            <a:ext cx="9144000" cy="1655762"/>
          </a:xfrm>
        </p:spPr>
        <p:txBody>
          <a:bodyPr/>
          <a:lstStyle/>
          <a:p>
            <a:pPr algn="r"/>
            <a:r>
              <a:rPr lang="ko-KR" altLang="en-US" smtClean="0"/>
              <a:t>최진우 프로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>
          <a:xfrm>
            <a:off x="4128310" y="1295982"/>
            <a:ext cx="1957983" cy="169277"/>
          </a:xfrm>
        </p:spPr>
        <p:txBody>
          <a:bodyPr/>
          <a:lstStyle/>
          <a:p>
            <a:r>
              <a:rPr lang="en-US" altLang="ko-KR" smtClean="0"/>
              <a:t>2024.03.18</a:t>
            </a:r>
          </a:p>
        </p:txBody>
      </p:sp>
    </p:spTree>
    <p:extLst>
      <p:ext uri="{BB962C8B-B14F-4D97-AF65-F5344CB8AC3E}">
        <p14:creationId xmlns:p14="http://schemas.microsoft.com/office/powerpoint/2010/main" val="330749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클래스 상세 설명 </a:t>
            </a:r>
            <a:r>
              <a:rPr lang="en-US" altLang="ko-KR" smtClean="0"/>
              <a:t>(1) – Ui MainWindow&gt;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프로그램 소개 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219324"/>
            <a:ext cx="10085182" cy="4360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056000" y="2324100"/>
            <a:ext cx="315600" cy="19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2292355"/>
            <a:ext cx="84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FF0000"/>
                </a:solidFill>
              </a:rPr>
              <a:t>menubar</a:t>
            </a:r>
            <a:endParaRPr lang="ko-KR" altLang="en-US" sz="105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37600" y="2553965"/>
            <a:ext cx="782640" cy="19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9910" y="2438415"/>
            <a:ext cx="1522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FF0000"/>
                </a:solidFill>
              </a:rPr>
              <a:t>Selectlanguage_label</a:t>
            </a:r>
            <a:endParaRPr lang="ko-KR" altLang="en-US" sz="105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8559" y="2703105"/>
            <a:ext cx="1666560" cy="19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36224" y="2678462"/>
            <a:ext cx="1522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FF0000"/>
                </a:solidFill>
              </a:rPr>
              <a:t>combobox</a:t>
            </a:r>
            <a:endParaRPr lang="ko-KR" altLang="en-US" sz="105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080016" y="2604044"/>
            <a:ext cx="1953243" cy="1076415"/>
          </a:xfrm>
          <a:prstGeom prst="ellipse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59134" y="2750089"/>
            <a:ext cx="1522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Draft_txtedt</a:t>
            </a:r>
            <a:endParaRPr lang="ko-KR" altLang="en-US" sz="105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68558" y="3243802"/>
            <a:ext cx="1780381" cy="29187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92067" y="3440461"/>
            <a:ext cx="1522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FFC000"/>
                </a:solidFill>
              </a:rPr>
              <a:t>scenario_view_btn</a:t>
            </a:r>
            <a:endParaRPr lang="ko-KR" altLang="en-US" sz="1050">
              <a:solidFill>
                <a:srgbClr val="FFC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6000" y="3746367"/>
            <a:ext cx="10080000" cy="14961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28920" y="3920506"/>
            <a:ext cx="9283860" cy="11544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70030" y="5207502"/>
            <a:ext cx="1751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00B050"/>
                </a:solidFill>
              </a:rPr>
              <a:t>lidTableView_groupbox</a:t>
            </a:r>
            <a:endParaRPr lang="ko-KR" altLang="en-US" sz="1050">
              <a:solidFill>
                <a:srgbClr val="00B05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23738" y="4768478"/>
            <a:ext cx="4019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mtClean="0">
                <a:solidFill>
                  <a:srgbClr val="0070C0"/>
                </a:solidFill>
                <a:latin typeface="Consolas" panose="020B0609020204030204" pitchFamily="49" charset="0"/>
              </a:rPr>
              <a:t>listbox_view1 = ListBoxWidget(lidTableView_groupbox)</a:t>
            </a:r>
            <a:endParaRPr lang="en-US" altLang="ko-KR" sz="1050" b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왼쪽 중괄호 21"/>
          <p:cNvSpPr/>
          <p:nvPr/>
        </p:nvSpPr>
        <p:spPr>
          <a:xfrm>
            <a:off x="472440" y="2553965"/>
            <a:ext cx="350520" cy="34048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4012" y="5996502"/>
            <a:ext cx="5249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QVBoxLayout</a:t>
            </a:r>
            <a:r>
              <a:rPr lang="ko-KR" altLang="en-US" sz="1400"/>
              <a:t> </a:t>
            </a:r>
            <a:r>
              <a:rPr lang="ko-KR" altLang="en-US" sz="1400" smtClean="0"/>
              <a:t>레이아웃 선언 통해 상</a:t>
            </a:r>
            <a:r>
              <a:rPr lang="en-US" altLang="ko-KR" sz="1400" smtClean="0"/>
              <a:t>,</a:t>
            </a:r>
            <a:r>
              <a:rPr lang="ko-KR" altLang="en-US" sz="1400" smtClean="0"/>
              <a:t>중</a:t>
            </a:r>
            <a:r>
              <a:rPr lang="en-US" altLang="ko-KR" sz="1400" smtClean="0"/>
              <a:t>,</a:t>
            </a:r>
            <a:r>
              <a:rPr lang="ko-KR" altLang="en-US" sz="1400" smtClean="0"/>
              <a:t>하 레이아웃으로 구성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940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클래스 상세 설명 </a:t>
            </a:r>
            <a:r>
              <a:rPr lang="en-US" altLang="ko-KR" smtClean="0"/>
              <a:t>(2) – ListBoxWidget&gt;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프로그램 소개 </a:t>
            </a:r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014811"/>
              </p:ext>
            </p:extLst>
          </p:nvPr>
        </p:nvGraphicFramePr>
        <p:xfrm>
          <a:off x="1937263" y="2455545"/>
          <a:ext cx="2615764" cy="3053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764">
                  <a:extLst>
                    <a:ext uri="{9D8B030D-6E8A-4147-A177-3AD203B41FA5}">
                      <a16:colId xmlns:a16="http://schemas.microsoft.com/office/drawing/2014/main" val="3018352653"/>
                    </a:ext>
                  </a:extLst>
                </a:gridCol>
              </a:tblGrid>
              <a:tr h="4931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ListBoxWidget  (Controller)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78440"/>
                  </a:ext>
                </a:extLst>
              </a:tr>
              <a:tr h="2412477">
                <a:tc>
                  <a:txBody>
                    <a:bodyPr/>
                    <a:lstStyle/>
                    <a:p>
                      <a:r>
                        <a:rPr lang="en-US" altLang="ko-KR" smtClean="0"/>
                        <a:t>+__init__(self)</a:t>
                      </a:r>
                    </a:p>
                    <a:p>
                      <a:r>
                        <a:rPr lang="en-US" altLang="ko-KR" smtClean="0"/>
                        <a:t>+dragEnterEvent()</a:t>
                      </a:r>
                    </a:p>
                    <a:p>
                      <a:r>
                        <a:rPr lang="en-US" altLang="ko-KR" smtClean="0"/>
                        <a:t>+dragMoveEvent()</a:t>
                      </a:r>
                    </a:p>
                    <a:p>
                      <a:r>
                        <a:rPr lang="en-US" altLang="ko-KR" smtClean="0"/>
                        <a:t>+dropEvent()</a:t>
                      </a:r>
                    </a:p>
                    <a:p>
                      <a:r>
                        <a:rPr lang="en-US" altLang="ko-KR" smtClean="0"/>
                        <a:t>+fileVerify()</a:t>
                      </a:r>
                    </a:p>
                    <a:p>
                      <a:r>
                        <a:rPr lang="en-US" altLang="ko-KR" smtClean="0"/>
                        <a:t>+setTableView1()</a:t>
                      </a:r>
                    </a:p>
                    <a:p>
                      <a:r>
                        <a:rPr lang="en-US" altLang="ko-KR" smtClean="0"/>
                        <a:t>+setTableView2()</a:t>
                      </a:r>
                    </a:p>
                    <a:p>
                      <a:r>
                        <a:rPr lang="en-US" altLang="ko-KR" smtClean="0"/>
                        <a:t>+selectedComboItem()</a:t>
                      </a:r>
                    </a:p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75195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829228" y="2974209"/>
            <a:ext cx="5635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# </a:t>
            </a:r>
            <a:r>
              <a:rPr lang="ko-KR" altLang="en-US" smtClean="0"/>
              <a:t>생성자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파일을 드래그 가능 영역으로 들어오는 순간을 제어 </a:t>
            </a:r>
            <a:endParaRPr lang="en-US" altLang="ko-KR" smtClean="0"/>
          </a:p>
          <a:p>
            <a:r>
              <a:rPr lang="en-US" altLang="ko-KR" smtClean="0"/>
              <a:t>#</a:t>
            </a:r>
            <a:r>
              <a:rPr lang="ko-KR" altLang="en-US"/>
              <a:t> </a:t>
            </a:r>
            <a:r>
              <a:rPr lang="ko-KR" altLang="en-US" smtClean="0"/>
              <a:t>파일을 드래그 가능 영역 안에서 움직이는 순간을 제어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파일 드랍 하는 순간을 대한 제어하는 메소드</a:t>
            </a:r>
            <a:endParaRPr lang="en-US" altLang="ko-KR" smtClean="0"/>
          </a:p>
          <a:p>
            <a:r>
              <a:rPr lang="en-US" altLang="ko-KR" smtClean="0"/>
              <a:t>#</a:t>
            </a:r>
            <a:r>
              <a:rPr lang="ko-KR" altLang="en-US" smtClean="0"/>
              <a:t>파일이 들어올때 적절한 파일인지 검증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첫번째 </a:t>
            </a:r>
            <a:r>
              <a:rPr lang="en-US" altLang="ko-KR" smtClean="0"/>
              <a:t>MultiLanguage File</a:t>
            </a:r>
            <a:r>
              <a:rPr lang="ko-KR" altLang="en-US" smtClean="0"/>
              <a:t>을 구성하게 해주는 메소드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두번째 </a:t>
            </a:r>
            <a:r>
              <a:rPr lang="en-US" altLang="ko-KR" smtClean="0"/>
              <a:t>MasterDB File</a:t>
            </a:r>
            <a:r>
              <a:rPr lang="ko-KR" altLang="en-US" smtClean="0"/>
              <a:t>을 구성하게 해주는 메소드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콤보박스 아이템 선택 시 테이블 조정하는 메소드</a:t>
            </a:r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클래스 상세 설명 </a:t>
            </a:r>
            <a:r>
              <a:rPr lang="en-US" altLang="ko-KR" smtClean="0"/>
              <a:t>(3) – MultiLanguageReadExcel , MasterDBReadExcel&gt;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프로그램 소개 </a:t>
            </a:r>
            <a:endParaRPr lang="ko-KR" altLang="en-US"/>
          </a:p>
        </p:txBody>
      </p:sp>
      <p:graphicFrame>
        <p:nvGraphicFramePr>
          <p:cNvPr id="8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36474"/>
              </p:ext>
            </p:extLst>
          </p:nvPr>
        </p:nvGraphicFramePr>
        <p:xfrm>
          <a:off x="267776" y="2062347"/>
          <a:ext cx="3161224" cy="2204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1224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4622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MultiLanguageReadExcel() (Model)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1742264">
                <a:tc>
                  <a:txBody>
                    <a:bodyPr/>
                    <a:lstStyle/>
                    <a:p>
                      <a:r>
                        <a:rPr lang="en-US" altLang="ko-KR" smtClean="0"/>
                        <a:t>+loadExcelData</a:t>
                      </a:r>
                    </a:p>
                    <a:p>
                      <a:r>
                        <a:rPr lang="en-US" altLang="ko-KR" smtClean="0"/>
                        <a:t>+_horizontal_header_clicked</a:t>
                      </a:r>
                    </a:p>
                    <a:p>
                      <a:r>
                        <a:rPr lang="en-US" altLang="ko-KR" smtClean="0"/>
                        <a:t>+_cellcicked</a:t>
                      </a:r>
                    </a:p>
                    <a:p>
                      <a:r>
                        <a:rPr lang="en-US" altLang="ko-KR" smtClean="0"/>
                        <a:t>+fun_reset</a:t>
                      </a:r>
                    </a:p>
                    <a:p>
                      <a:r>
                        <a:rPr lang="en-US" altLang="ko-KR" smtClean="0"/>
                        <a:t>+fun_filter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10434" y="2512544"/>
            <a:ext cx="65895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# </a:t>
            </a:r>
            <a:r>
              <a:rPr lang="ko-KR" altLang="en-US" smtClean="0"/>
              <a:t>엑셀 파일을 읽어 </a:t>
            </a:r>
            <a:r>
              <a:rPr lang="en-US" altLang="ko-KR" smtClean="0"/>
              <a:t>DataFrame </a:t>
            </a:r>
            <a:r>
              <a:rPr lang="ko-KR" altLang="en-US" smtClean="0"/>
              <a:t>자료형으로 변환 시켜주는 메소드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열 이름을 클릭하면 오름</a:t>
            </a:r>
            <a:r>
              <a:rPr lang="en-US" altLang="ko-KR" smtClean="0"/>
              <a:t>/</a:t>
            </a:r>
            <a:r>
              <a:rPr lang="ko-KR" altLang="en-US" smtClean="0"/>
              <a:t>내림차순 정렬 할수 있게 해주는 메소드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셀을 클릭하면 각종 </a:t>
            </a:r>
            <a:r>
              <a:rPr lang="en-US" altLang="ko-KR" smtClean="0"/>
              <a:t>value</a:t>
            </a:r>
            <a:r>
              <a:rPr lang="ko-KR" altLang="en-US" smtClean="0"/>
              <a:t>들을 인터페이스에 뿌려주는 메소드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출력 된 리스트를 버리고 최초 화면으로 되돌리는 메소드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검색 된 키워드에 따라 리스트가 필터링 되게 하는 메소드</a:t>
            </a:r>
            <a:endParaRPr lang="en-US" altLang="ko-KR" smtClean="0"/>
          </a:p>
          <a:p>
            <a:endParaRPr lang="ko-KR" altLang="en-US"/>
          </a:p>
        </p:txBody>
      </p:sp>
      <p:graphicFrame>
        <p:nvGraphicFramePr>
          <p:cNvPr id="1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736739"/>
              </p:ext>
            </p:extLst>
          </p:nvPr>
        </p:nvGraphicFramePr>
        <p:xfrm>
          <a:off x="540506" y="4441490"/>
          <a:ext cx="2615764" cy="227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764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4674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MasterDBReadExcel() (Model)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1761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+loadExcelData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+fun_filter</a:t>
                      </a:r>
                      <a:endParaRPr lang="ko-KR" altLang="en-US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+fun_reset</a:t>
                      </a:r>
                    </a:p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23260" y="4968240"/>
            <a:ext cx="5097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# </a:t>
            </a:r>
            <a:r>
              <a:rPr lang="ko-KR" altLang="en-US" smtClean="0"/>
              <a:t>위와 같음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위와 같음</a:t>
            </a:r>
            <a:endParaRPr lang="en-US" altLang="ko-KR" smtClean="0"/>
          </a:p>
          <a:p>
            <a:r>
              <a:rPr lang="en-US" altLang="ko-KR" smtClean="0"/>
              <a:t># </a:t>
            </a:r>
            <a:r>
              <a:rPr lang="ko-KR" altLang="en-US" smtClean="0"/>
              <a:t>위와 같음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시 연</a:t>
            </a:r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056000" y="3209188"/>
            <a:ext cx="10080000" cy="510841"/>
          </a:xfrm>
        </p:spPr>
        <p:txBody>
          <a:bodyPr>
            <a:normAutofit/>
          </a:bodyPr>
          <a:lstStyle/>
          <a:p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※ 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참고 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엑셀 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Read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시 약 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71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만건 데이터 읽는 시간 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-&gt;12.4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초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단 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, String 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</a:rPr>
              <a:t>길이에 따라 시간은 더 늘어 날 수 있다</a:t>
            </a:r>
            <a:r>
              <a:rPr lang="en-US" altLang="ko-KR" smtClean="0">
                <a:solidFill>
                  <a:schemeClr val="accent1">
                    <a:lumMod val="50000"/>
                  </a:schemeClr>
                </a:solidFill>
              </a:rPr>
              <a:t>.)</a:t>
            </a:r>
            <a:endParaRPr lang="en-US" altLang="ko-KR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56000" y="625955"/>
            <a:ext cx="10080000" cy="792000"/>
          </a:xfrm>
        </p:spPr>
        <p:txBody>
          <a:bodyPr/>
          <a:lstStyle/>
          <a:p>
            <a:r>
              <a:rPr lang="en-US" altLang="ko-KR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향후 과제</a:t>
            </a: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77768"/>
              </p:ext>
            </p:extLst>
          </p:nvPr>
        </p:nvGraphicFramePr>
        <p:xfrm>
          <a:off x="2429515" y="1584000"/>
          <a:ext cx="736346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460">
                  <a:extLst>
                    <a:ext uri="{9D8B030D-6E8A-4147-A177-3AD203B41FA5}">
                      <a16:colId xmlns:a16="http://schemas.microsoft.com/office/drawing/2014/main" val="3731060455"/>
                    </a:ext>
                  </a:extLst>
                </a:gridCol>
              </a:tblGrid>
              <a:tr h="270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향후 과제  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38731"/>
                  </a:ext>
                </a:extLst>
              </a:tr>
              <a:tr h="4144345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smtClean="0"/>
                        <a:t>검수 중 수정된 내용을 저장할 수 있게</a:t>
                      </a:r>
                      <a:r>
                        <a:rPr lang="en-US" altLang="ko-KR" sz="1200" smtClean="0"/>
                        <a:t>,  Write</a:t>
                      </a:r>
                      <a:r>
                        <a:rPr lang="en-US" altLang="ko-KR" sz="1200" baseline="0" smtClean="0"/>
                        <a:t> Excel File </a:t>
                      </a:r>
                      <a:r>
                        <a:rPr lang="ko-KR" altLang="en-US" sz="1200" baseline="0" smtClean="0"/>
                        <a:t>구현</a:t>
                      </a: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aseline="0" smtClean="0"/>
                        <a:t>불러운 파일의 컬럼들 중 언어컬럼을 식별할 때 하드코딩이 아닌 정규 표현식으로 추출해낼 수</a:t>
                      </a:r>
                      <a:endParaRPr lang="en-US" altLang="ko-KR" sz="1200" baseline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aseline="0" smtClean="0"/>
                        <a:t>    </a:t>
                      </a:r>
                      <a:r>
                        <a:rPr lang="ko-KR" altLang="en-US" sz="1200" baseline="0" smtClean="0"/>
                        <a:t>   있도록 구현 예정</a:t>
                      </a:r>
                      <a:r>
                        <a:rPr lang="en-US" altLang="ko-KR" sz="1200" baseline="0" smtClean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aseline="0" smtClean="0"/>
                        <a:t>UX </a:t>
                      </a:r>
                      <a:r>
                        <a:rPr lang="ko-KR" altLang="en-US" sz="1200" baseline="0" smtClean="0"/>
                        <a:t>시나리오 보기 버튼을 눌러 해당 </a:t>
                      </a:r>
                      <a:r>
                        <a:rPr lang="en-US" altLang="ko-KR" sz="1200" baseline="0" smtClean="0"/>
                        <a:t>UID(</a:t>
                      </a:r>
                      <a:r>
                        <a:rPr lang="ko-KR" altLang="en-US" sz="1200" baseline="0" smtClean="0"/>
                        <a:t>혹은 </a:t>
                      </a:r>
                      <a:r>
                        <a:rPr lang="en-US" altLang="ko-KR" sz="1200" baseline="0" smtClean="0"/>
                        <a:t>LID?)</a:t>
                      </a:r>
                      <a:r>
                        <a:rPr lang="ko-KR" altLang="en-US" sz="1200" baseline="0" smtClean="0"/>
                        <a:t>가 있는 페이지 뷰 표출 구현</a:t>
                      </a: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aseline="0" smtClean="0"/>
                        <a:t>오픈소스 </a:t>
                      </a:r>
                      <a:r>
                        <a:rPr lang="en-US" altLang="ko-KR" sz="1200" baseline="0" smtClean="0"/>
                        <a:t>“get close matches” (</a:t>
                      </a:r>
                      <a:r>
                        <a:rPr lang="ko-KR" altLang="en-US" sz="1200" baseline="0" smtClean="0"/>
                        <a:t>유사도 측정 검색</a:t>
                      </a:r>
                      <a:r>
                        <a:rPr lang="en-US" altLang="ko-KR" sz="1200" baseline="0" smtClean="0"/>
                        <a:t>) </a:t>
                      </a:r>
                      <a:r>
                        <a:rPr lang="ko-KR" altLang="en-US" sz="1200" baseline="0" smtClean="0"/>
                        <a:t>구현으로 완전 일치</a:t>
                      </a:r>
                      <a:r>
                        <a:rPr lang="en-US" altLang="ko-KR" sz="1200" baseline="0" smtClean="0"/>
                        <a:t>,</a:t>
                      </a:r>
                      <a:r>
                        <a:rPr lang="ko-KR" altLang="en-US" sz="1200" baseline="0" smtClean="0"/>
                        <a:t>유사 단어 등 정밀 검색 </a:t>
                      </a:r>
                      <a:r>
                        <a:rPr lang="ko-KR" altLang="en-US" sz="1200" baseline="0" smtClean="0"/>
                        <a:t>구현</a:t>
                      </a: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aseline="0" smtClean="0"/>
                        <a:t>딕셔너리 </a:t>
                      </a:r>
                      <a:r>
                        <a:rPr lang="en-US" altLang="ko-KR" sz="1200" baseline="0" smtClean="0"/>
                        <a:t>vs </a:t>
                      </a:r>
                      <a:r>
                        <a:rPr lang="ko-KR" altLang="en-US" sz="1200" baseline="0" smtClean="0"/>
                        <a:t>데이터 프레임</a:t>
                      </a: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aseline="0" smtClean="0"/>
                        <a:t>코드 구조화</a:t>
                      </a:r>
                      <a:r>
                        <a:rPr lang="en-US" altLang="ko-KR" sz="1200" baseline="0" smtClean="0"/>
                        <a:t>, </a:t>
                      </a:r>
                      <a:r>
                        <a:rPr lang="ko-KR" altLang="en-US" sz="1200" baseline="0" smtClean="0"/>
                        <a:t>리팩토링</a:t>
                      </a:r>
                      <a:r>
                        <a:rPr lang="en-US" altLang="ko-KR" sz="1200" baseline="0" smtClean="0"/>
                        <a:t>, </a:t>
                      </a:r>
                      <a:r>
                        <a:rPr lang="ko-KR" altLang="en-US" sz="1200" baseline="0" smtClean="0"/>
                        <a:t>형상 관리</a:t>
                      </a: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aseline="0" smtClean="0"/>
                        <a:t>새 요구사항이나 변동사항에 대한 유연한 대응</a:t>
                      </a: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smtClean="0"/>
                        <a:t>파일 읽기 속도 개선 필요</a:t>
                      </a:r>
                      <a:endParaRPr lang="en-US" altLang="ko-KR" sz="120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smtClean="0"/>
                        <a:t>로그인 기능을 개발해야 한다면 서버 </a:t>
                      </a:r>
                      <a:r>
                        <a:rPr lang="en-US" altLang="ko-KR" sz="1200" smtClean="0"/>
                        <a:t>DB</a:t>
                      </a:r>
                      <a:r>
                        <a:rPr lang="ko-KR" altLang="en-US" sz="1200" smtClean="0"/>
                        <a:t>를 활용해야 하는지</a:t>
                      </a:r>
                      <a:r>
                        <a:rPr lang="en-US" altLang="ko-KR" sz="1200" smtClean="0"/>
                        <a:t>?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smtClean="0"/>
                        <a:t>메타데이터 정보 이해 및 이를 통한 </a:t>
                      </a:r>
                      <a:r>
                        <a:rPr lang="en-US" altLang="ko-KR" sz="1200" smtClean="0"/>
                        <a:t>Preview</a:t>
                      </a:r>
                      <a:r>
                        <a:rPr lang="ko-KR" altLang="en-US" sz="1200" smtClean="0"/>
                        <a:t> 구현 방안 모색 필요</a:t>
                      </a:r>
                      <a:r>
                        <a:rPr lang="en-US" altLang="ko-KR" sz="1200" smtClean="0"/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smtClean="0"/>
                        <a:t>       (</a:t>
                      </a:r>
                      <a:r>
                        <a:rPr lang="ko-KR" altLang="en-US" sz="1200" smtClean="0"/>
                        <a:t>상당시간 할애 예상</a:t>
                      </a:r>
                      <a:r>
                        <a:rPr lang="en-US" altLang="ko-KR" sz="1200" smtClean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20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smtClean="0"/>
                        <a:t>끌어 온 문서에 없는 단어를 번역 시</a:t>
                      </a:r>
                      <a:r>
                        <a:rPr lang="en-US" altLang="ko-KR" sz="1200" smtClean="0"/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smtClean="0"/>
                        <a:t>      오픈소스 번역기 사용 유무 </a:t>
                      </a:r>
                      <a:r>
                        <a:rPr lang="en-US" altLang="ko-KR" sz="1200" smtClean="0"/>
                        <a:t>(But </a:t>
                      </a:r>
                      <a:r>
                        <a:rPr lang="ko-KR" altLang="en-US" sz="1200" smtClean="0"/>
                        <a:t>웹 기반 라이브러리이기에 제약 예상</a:t>
                      </a:r>
                      <a:r>
                        <a:rPr lang="en-US" altLang="ko-KR" sz="1200" smtClean="0"/>
                        <a:t>)</a:t>
                      </a:r>
                      <a:endParaRPr lang="ko-KR" altLang="en-US" sz="120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6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6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문의사항 </a:t>
            </a:r>
            <a:r>
              <a:rPr lang="en-US" altLang="ko-KR" smtClean="0"/>
              <a:t>: </a:t>
            </a:r>
            <a:r>
              <a:rPr lang="en-US" altLang="ko-KR" smtClean="0">
                <a:hlinkClick r:id="rId2"/>
              </a:rPr>
              <a:t>jinwoo.choi@mediazen.co.kr</a:t>
            </a:r>
            <a:r>
              <a:rPr lang="en-US" altLang="ko-KR" smtClean="0"/>
              <a:t> (PD</a:t>
            </a:r>
            <a:r>
              <a:rPr lang="ko-KR" altLang="en-US" smtClean="0"/>
              <a:t>팀</a:t>
            </a:r>
            <a:r>
              <a:rPr lang="en-US" altLang="ko-KR" smtClean="0"/>
              <a:t> </a:t>
            </a:r>
            <a:r>
              <a:rPr lang="ko-KR" altLang="en-US" smtClean="0"/>
              <a:t>최진우 프로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>
          <a:xfrm>
            <a:off x="9178016" y="5764677"/>
            <a:ext cx="1957983" cy="338554"/>
          </a:xfrm>
        </p:spPr>
        <p:txBody>
          <a:bodyPr/>
          <a:lstStyle/>
          <a:p>
            <a:r>
              <a:rPr lang="en-US" altLang="ko-KR" smtClean="0"/>
              <a:t>2024</a:t>
            </a:r>
          </a:p>
          <a:p>
            <a:endParaRPr lang="ko-KR" alt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374287" y="2061637"/>
            <a:ext cx="10045389" cy="1944000"/>
          </a:xfrm>
        </p:spPr>
        <p:txBody>
          <a:bodyPr/>
          <a:lstStyle/>
          <a:p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3"/>
          </p:nvPr>
        </p:nvSpPr>
        <p:spPr>
          <a:xfrm>
            <a:off x="5839812" y="2744294"/>
            <a:ext cx="7723504" cy="3241639"/>
          </a:xfrm>
        </p:spPr>
        <p:txBody>
          <a:bodyPr>
            <a:normAutofit/>
          </a:bodyPr>
          <a:lstStyle/>
          <a:p>
            <a:pPr lvl="0"/>
            <a:r>
              <a:rPr lang="ko-KR" altLang="en-US" sz="2000" smtClean="0"/>
              <a:t>개 요 </a:t>
            </a:r>
            <a:endParaRPr lang="en-US" altLang="ko-KR" sz="2000" smtClean="0"/>
          </a:p>
          <a:p>
            <a:pPr lvl="0"/>
            <a:endParaRPr lang="en-US" altLang="ko-KR" sz="1800" smtClean="0"/>
          </a:p>
          <a:p>
            <a:pPr lvl="0"/>
            <a:r>
              <a:rPr lang="ko-KR" altLang="en-US" sz="2000" smtClean="0"/>
              <a:t>프로그램 소개</a:t>
            </a:r>
            <a:endParaRPr lang="en-US" altLang="ko-KR" sz="2000" smtClean="0"/>
          </a:p>
          <a:p>
            <a:pPr lvl="0"/>
            <a:endParaRPr lang="en-US" altLang="ko-KR" sz="2000" smtClean="0"/>
          </a:p>
          <a:p>
            <a:pPr lvl="0"/>
            <a:r>
              <a:rPr lang="ko-KR" altLang="en-US" sz="2000" smtClean="0"/>
              <a:t>시 연</a:t>
            </a:r>
            <a:r>
              <a:rPr lang="en-US" altLang="ko-KR" sz="2000" smtClean="0"/>
              <a:t>	</a:t>
            </a:r>
          </a:p>
          <a:p>
            <a:pPr lvl="0"/>
            <a:endParaRPr lang="en-US" altLang="ko-KR" sz="2000" smtClean="0"/>
          </a:p>
          <a:p>
            <a:pPr lvl="0"/>
            <a:r>
              <a:rPr lang="ko-KR" altLang="en-US" sz="2000" smtClean="0"/>
              <a:t>제약 사항 및 향후 과제</a:t>
            </a:r>
            <a:endParaRPr lang="en-US" altLang="ko-KR" sz="2000" smtClean="0"/>
          </a:p>
          <a:p>
            <a:pPr lvl="0"/>
            <a:endParaRPr lang="en-US" altLang="ko-KR" sz="2000"/>
          </a:p>
          <a:p>
            <a:pPr lvl="0"/>
            <a:endParaRPr lang="en-US" altLang="ko-KR" sz="2000" smtClean="0"/>
          </a:p>
          <a:p>
            <a:pPr lvl="0"/>
            <a:endParaRPr lang="ko-KR" altLang="en-US" sz="20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4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Multilingual_Validation </a:t>
            </a:r>
            <a:r>
              <a:rPr lang="ko-KR" altLang="en-US" smtClean="0"/>
              <a:t>프로그램은 </a:t>
            </a:r>
            <a:r>
              <a:rPr lang="ko-KR" altLang="en-US" smtClean="0"/>
              <a:t>다국어 </a:t>
            </a:r>
            <a:r>
              <a:rPr lang="en-US" altLang="ko-KR" smtClean="0"/>
              <a:t>Tool</a:t>
            </a:r>
            <a:r>
              <a:rPr lang="ko-KR" altLang="en-US" smtClean="0"/>
              <a:t>로써</a:t>
            </a:r>
            <a:r>
              <a:rPr lang="en-US" altLang="ko-KR"/>
              <a:t>,</a:t>
            </a:r>
            <a:endParaRPr lang="en-US" altLang="ko-KR" smtClean="0"/>
          </a:p>
          <a:p>
            <a:r>
              <a:rPr lang="ko-KR" altLang="en-US" smtClean="0"/>
              <a:t>각 </a:t>
            </a:r>
            <a:r>
              <a:rPr lang="ko-KR" altLang="en-US" smtClean="0"/>
              <a:t>향지에서 쓰이는 </a:t>
            </a:r>
            <a:r>
              <a:rPr lang="en-US" altLang="ko-KR" smtClean="0"/>
              <a:t>LID_TABLE</a:t>
            </a:r>
            <a:r>
              <a:rPr lang="ko-KR" altLang="en-US" smtClean="0"/>
              <a:t>들의  문장들이  수록된 다국어 문서를 불러와 </a:t>
            </a:r>
            <a:r>
              <a:rPr lang="en-US" altLang="ko-KR" smtClean="0"/>
              <a:t> </a:t>
            </a:r>
            <a:r>
              <a:rPr lang="ko-KR" altLang="en-US" smtClean="0"/>
              <a:t>빠른 키워드 검색</a:t>
            </a:r>
            <a:r>
              <a:rPr lang="en-US" altLang="ko-KR" smtClean="0"/>
              <a:t>, </a:t>
            </a:r>
            <a:r>
              <a:rPr lang="ko-KR" altLang="en-US" smtClean="0"/>
              <a:t>수정</a:t>
            </a:r>
            <a:r>
              <a:rPr lang="en-US" altLang="ko-KR" smtClean="0"/>
              <a:t>, </a:t>
            </a:r>
            <a:r>
              <a:rPr lang="ko-KR" altLang="en-US" smtClean="0"/>
              <a:t>제어 등의 기능을 제공하여</a:t>
            </a:r>
            <a:r>
              <a:rPr lang="en-US" altLang="ko-KR" smtClean="0"/>
              <a:t>,</a:t>
            </a:r>
          </a:p>
          <a:p>
            <a:r>
              <a:rPr lang="ko-KR" altLang="en-US" smtClean="0"/>
              <a:t>원활한 업무 효율을 높여주기 위해 만들어진 </a:t>
            </a:r>
            <a:r>
              <a:rPr lang="en-US" altLang="ko-KR" smtClean="0"/>
              <a:t>Tool</a:t>
            </a:r>
            <a:r>
              <a:rPr lang="ko-KR" altLang="en-US" smtClean="0"/>
              <a:t>이 될 것 이다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프로젝트 설명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</a:t>
            </a:r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1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922756"/>
            <a:ext cx="5395364" cy="4211638"/>
          </a:xfrm>
        </p:spPr>
      </p:pic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프로젝트 설명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</a:t>
            </a:r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smtClean="0">
                <a:solidFill>
                  <a:schemeClr val="tx1"/>
                </a:solidFill>
              </a:rPr>
              <a:t>&lt; </a:t>
            </a:r>
            <a:r>
              <a:rPr lang="ko-KR" altLang="en-US" smtClean="0">
                <a:solidFill>
                  <a:schemeClr val="tx1"/>
                </a:solidFill>
              </a:rPr>
              <a:t>다국어 검수 </a:t>
            </a:r>
            <a:r>
              <a:rPr lang="en-US" altLang="ko-KR" smtClean="0">
                <a:solidFill>
                  <a:schemeClr val="tx1"/>
                </a:solidFill>
              </a:rPr>
              <a:t>Tool </a:t>
            </a:r>
            <a:r>
              <a:rPr lang="ko-KR" altLang="en-US" smtClean="0">
                <a:solidFill>
                  <a:schemeClr val="tx1"/>
                </a:solidFill>
              </a:rPr>
              <a:t>예시 화면</a:t>
            </a:r>
            <a:r>
              <a:rPr lang="en-US" altLang="ko-KR" smtClean="0">
                <a:solidFill>
                  <a:schemeClr val="tx1"/>
                </a:solidFill>
              </a:rPr>
              <a:t>&gt;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8" y="1925874"/>
            <a:ext cx="5697394" cy="420852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6096000" y="3757353"/>
            <a:ext cx="271549" cy="40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8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요구사항 초안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</a:t>
            </a:r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096000" y="3757353"/>
            <a:ext cx="271549" cy="40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mtClean="0"/>
              <a:t>번역할 문구의 </a:t>
            </a:r>
            <a:r>
              <a:rPr lang="en-US" altLang="ko-KR" smtClean="0"/>
              <a:t>LID</a:t>
            </a:r>
            <a:r>
              <a:rPr lang="ko-KR" altLang="en-US" smtClean="0"/>
              <a:t>기준으로 </a:t>
            </a:r>
            <a:r>
              <a:rPr lang="en-US" altLang="ko-KR" smtClean="0"/>
              <a:t>UX Scenario.pptx </a:t>
            </a:r>
            <a:r>
              <a:rPr lang="ko-KR" altLang="en-US" smtClean="0"/>
              <a:t>파일 내 검색을 통해 어떤 화면</a:t>
            </a:r>
            <a:r>
              <a:rPr lang="en-US" altLang="ko-KR" smtClean="0"/>
              <a:t>/</a:t>
            </a:r>
            <a:r>
              <a:rPr lang="ko-KR" altLang="en-US" smtClean="0"/>
              <a:t>시나리오에서 제공되는 문구인지 표시해 주는 기능 제공</a:t>
            </a:r>
            <a:endParaRPr lang="en-US" altLang="ko-KR" smtClean="0"/>
          </a:p>
          <a:p>
            <a:pPr marL="457200" indent="-457200">
              <a:buAutoNum type="arabicPeriod" startAt="2"/>
            </a:pPr>
            <a:r>
              <a:rPr lang="ko-KR" altLang="en-US" smtClean="0"/>
              <a:t>번역할 문구와</a:t>
            </a:r>
            <a:r>
              <a:rPr lang="en-US" altLang="ko-KR" smtClean="0"/>
              <a:t> </a:t>
            </a:r>
            <a:r>
              <a:rPr lang="ko-KR" altLang="en-US" smtClean="0"/>
              <a:t>동일한 문구가 기존 </a:t>
            </a:r>
            <a:r>
              <a:rPr lang="en-US" altLang="ko-KR" smtClean="0"/>
              <a:t>DB</a:t>
            </a:r>
            <a:r>
              <a:rPr lang="ko-KR" altLang="en-US" smtClean="0"/>
              <a:t>에 있는 경우라면</a:t>
            </a:r>
            <a:r>
              <a:rPr lang="en-US" altLang="ko-KR" smtClean="0"/>
              <a:t>, </a:t>
            </a:r>
            <a:r>
              <a:rPr lang="ko-KR" altLang="en-US" smtClean="0"/>
              <a:t>해당 기존 문구의 다국어를 실시간으로 리스트업해서 별도 화면으로 제공</a:t>
            </a:r>
            <a:endParaRPr lang="en-US" altLang="ko-KR" smtClean="0"/>
          </a:p>
          <a:p>
            <a:pPr marL="457200" indent="-457200">
              <a:buAutoNum type="arabicPeriod" startAt="3"/>
            </a:pPr>
            <a:r>
              <a:rPr lang="ko-KR" altLang="en-US" smtClean="0"/>
              <a:t>번역할 문구에 포함된 단어</a:t>
            </a:r>
            <a:r>
              <a:rPr lang="en-US" altLang="ko-KR" smtClean="0"/>
              <a:t>/</a:t>
            </a:r>
            <a:r>
              <a:rPr lang="ko-KR" altLang="en-US" smtClean="0"/>
              <a:t>문장표현이 기존 </a:t>
            </a:r>
            <a:r>
              <a:rPr lang="en-US" altLang="ko-KR" smtClean="0"/>
              <a:t>DB</a:t>
            </a:r>
            <a:r>
              <a:rPr lang="ko-KR" altLang="en-US" smtClean="0"/>
              <a:t>에 있는 경우</a:t>
            </a:r>
            <a:r>
              <a:rPr lang="en-US" altLang="ko-KR" smtClean="0"/>
              <a:t>, </a:t>
            </a:r>
            <a:r>
              <a:rPr lang="ko-KR" altLang="en-US" smtClean="0"/>
              <a:t>해당 단어</a:t>
            </a:r>
            <a:r>
              <a:rPr lang="en-US" altLang="ko-KR" smtClean="0"/>
              <a:t>/</a:t>
            </a:r>
            <a:r>
              <a:rPr lang="ko-KR" altLang="en-US" smtClean="0"/>
              <a:t>문장표현 가</a:t>
            </a:r>
            <a:r>
              <a:rPr lang="en-US" altLang="ko-KR" smtClean="0"/>
              <a:t>(</a:t>
            </a:r>
            <a:r>
              <a:rPr lang="ko-KR" altLang="en-US" smtClean="0"/>
              <a:t>이</a:t>
            </a:r>
            <a:r>
              <a:rPr lang="en-US" altLang="ko-KR" smtClean="0"/>
              <a:t>)</a:t>
            </a:r>
            <a:r>
              <a:rPr lang="ko-KR" altLang="en-US" smtClean="0"/>
              <a:t> 포함된 문구 </a:t>
            </a:r>
            <a:r>
              <a:rPr lang="en-US" altLang="ko-KR" smtClean="0"/>
              <a:t>(</a:t>
            </a:r>
            <a:r>
              <a:rPr lang="ko-KR" altLang="en-US" smtClean="0"/>
              <a:t>즉 유사 문구 표현</a:t>
            </a:r>
            <a:r>
              <a:rPr lang="en-US" altLang="ko-KR" smtClean="0"/>
              <a:t>)</a:t>
            </a:r>
            <a:r>
              <a:rPr lang="ko-KR" altLang="en-US" smtClean="0"/>
              <a:t>를 리스트업해서 별도 화면으로 제공</a:t>
            </a:r>
            <a:endParaRPr lang="en-US" altLang="ko-KR" smtClean="0"/>
          </a:p>
          <a:p>
            <a:pPr marL="457200" indent="-457200">
              <a:buAutoNum type="arabicPeriod" startAt="3"/>
            </a:pPr>
            <a:r>
              <a:rPr lang="en-US" altLang="ko-KR" smtClean="0"/>
              <a:t>2</a:t>
            </a:r>
            <a:r>
              <a:rPr lang="en-US" altLang="ko-KR"/>
              <a:t>,</a:t>
            </a:r>
            <a:r>
              <a:rPr lang="ko-KR" altLang="en-US" smtClean="0"/>
              <a:t> </a:t>
            </a:r>
            <a:r>
              <a:rPr lang="en-US" altLang="ko-KR" smtClean="0"/>
              <a:t>3</a:t>
            </a:r>
            <a:r>
              <a:rPr lang="ko-KR" altLang="en-US" smtClean="0"/>
              <a:t>번의 내용을 유사도를 통해 사용자가 설정하여</a:t>
            </a:r>
            <a:r>
              <a:rPr lang="en-US" altLang="ko-KR" smtClean="0"/>
              <a:t>,</a:t>
            </a:r>
            <a:r>
              <a:rPr lang="ko-KR" altLang="en-US" smtClean="0"/>
              <a:t> 원하는 결과한도를 제어 할 수 있도록 한다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요구사항 초안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</a:t>
            </a:r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096000" y="3757353"/>
            <a:ext cx="271549" cy="40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번역할 문구에 특정 기호 표시</a:t>
            </a:r>
            <a:r>
              <a:rPr lang="en-US" altLang="ko-KR" smtClean="0"/>
              <a:t>(“”,‘ ‘,&lt;&gt;,{},…)</a:t>
            </a:r>
            <a:r>
              <a:rPr lang="ko-KR" altLang="en-US" smtClean="0"/>
              <a:t>가 있는 경우 </a:t>
            </a:r>
            <a:r>
              <a:rPr lang="en-US" altLang="ko-KR" smtClean="0"/>
              <a:t>, </a:t>
            </a:r>
            <a:r>
              <a:rPr lang="ko-KR" altLang="en-US" smtClean="0"/>
              <a:t>각 다국어 번역시 실시간으로 해당 기호 표기 가이드를 별도 화면으로 제공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번역할 문구가 기존 </a:t>
            </a:r>
            <a:r>
              <a:rPr lang="en-US" altLang="ko-KR" smtClean="0"/>
              <a:t>DB</a:t>
            </a:r>
            <a:r>
              <a:rPr lang="ko-KR" altLang="en-US" smtClean="0"/>
              <a:t>에 없던 새로운 명칭이 포함되어 있다면 </a:t>
            </a:r>
            <a:r>
              <a:rPr lang="en-US" altLang="ko-KR" smtClean="0"/>
              <a:t>, </a:t>
            </a:r>
            <a:r>
              <a:rPr lang="ko-KR" altLang="en-US" smtClean="0"/>
              <a:t>자동 번역기 오픈 소스 활용하여 초안 도출 </a:t>
            </a:r>
            <a:endParaRPr lang="en-US" altLang="ko-KR" smtClean="0"/>
          </a:p>
          <a:p>
            <a:r>
              <a:rPr lang="en-US" altLang="ko-KR" smtClean="0"/>
              <a:t>7. </a:t>
            </a:r>
            <a:r>
              <a:rPr lang="ko-KR" altLang="en-US" smtClean="0"/>
              <a:t>번역할 문구의 메타데이터</a:t>
            </a:r>
            <a:r>
              <a:rPr lang="en-US" altLang="ko-KR" smtClean="0"/>
              <a:t>(</a:t>
            </a:r>
            <a:r>
              <a:rPr lang="ko-KR" altLang="en-US" smtClean="0"/>
              <a:t>폰트종류</a:t>
            </a:r>
            <a:r>
              <a:rPr lang="en-US" altLang="ko-KR" smtClean="0"/>
              <a:t>,</a:t>
            </a:r>
            <a:r>
              <a:rPr lang="ko-KR" altLang="en-US" smtClean="0"/>
              <a:t>폰트사이즈</a:t>
            </a:r>
            <a:r>
              <a:rPr lang="en-US" altLang="ko-KR" smtClean="0"/>
              <a:t>,</a:t>
            </a:r>
            <a:r>
              <a:rPr lang="ko-KR" altLang="en-US" smtClean="0"/>
              <a:t>표시공간사이즈</a:t>
            </a:r>
            <a:r>
              <a:rPr lang="en-US" altLang="ko-KR" smtClean="0"/>
              <a:t>,</a:t>
            </a:r>
            <a:r>
              <a:rPr lang="ko-KR" altLang="en-US" smtClean="0"/>
              <a:t>줄바꿈 가능여부 등</a:t>
            </a:r>
            <a:r>
              <a:rPr lang="en-US" altLang="ko-KR" smtClean="0"/>
              <a:t>)</a:t>
            </a:r>
            <a:r>
              <a:rPr lang="ko-KR" altLang="en-US" smtClean="0"/>
              <a:t>에 따라 </a:t>
            </a:r>
            <a:r>
              <a:rPr lang="en-US" altLang="ko-KR" smtClean="0"/>
              <a:t>,</a:t>
            </a:r>
            <a:r>
              <a:rPr lang="ko-KR" altLang="en-US" smtClean="0"/>
              <a:t>글자 길이 제약이 있는 지에 대한 실시간 체크 기능 제공</a:t>
            </a:r>
            <a:endParaRPr lang="en-US" altLang="ko-KR" smtClean="0"/>
          </a:p>
          <a:p>
            <a:r>
              <a:rPr lang="en-US" altLang="ko-KR" smtClean="0"/>
              <a:t>8. </a:t>
            </a:r>
            <a:r>
              <a:rPr lang="ko-KR" altLang="en-US" smtClean="0"/>
              <a:t>메타데이터 프리셋이 제공되어 문구 검수 요청시에 메타데이터 값을 쉽게 입력할 수 있는 기능 제공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024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프로젝트 플랜 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</a:t>
            </a:r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096000" y="3757353"/>
            <a:ext cx="271549" cy="407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(</a:t>
            </a:r>
            <a:r>
              <a:rPr lang="ko-KR" altLang="en-US" b="1"/>
              <a:t>예상</a:t>
            </a:r>
            <a:r>
              <a:rPr lang="en-US" altLang="ko-KR" b="1"/>
              <a:t>)</a:t>
            </a:r>
          </a:p>
          <a:p>
            <a:r>
              <a:rPr lang="ko-KR" altLang="en-US" smtClean="0"/>
              <a:t>● 프로젝트 멤버 </a:t>
            </a:r>
            <a:r>
              <a:rPr lang="en-US" altLang="ko-KR" smtClean="0"/>
              <a:t>: </a:t>
            </a:r>
            <a:r>
              <a:rPr lang="ko-KR" altLang="en-US" smtClean="0"/>
              <a:t>최진우 프로</a:t>
            </a:r>
            <a:endParaRPr lang="en-US" altLang="ko-KR" smtClean="0"/>
          </a:p>
          <a:p>
            <a:r>
              <a:rPr lang="ko-KR" altLang="en-US"/>
              <a:t>● </a:t>
            </a:r>
            <a:r>
              <a:rPr lang="ko-KR" altLang="en-US" smtClean="0"/>
              <a:t> 프로젝트 기간 </a:t>
            </a:r>
            <a:r>
              <a:rPr lang="en-US" altLang="ko-KR" smtClean="0"/>
              <a:t>: 4</a:t>
            </a:r>
            <a:r>
              <a:rPr lang="ko-KR" altLang="en-US" smtClean="0"/>
              <a:t>월 </a:t>
            </a:r>
            <a:r>
              <a:rPr lang="en-US" altLang="ko-KR" smtClean="0"/>
              <a:t>~ 8</a:t>
            </a:r>
            <a:r>
              <a:rPr lang="ko-KR" altLang="en-US" smtClean="0"/>
              <a:t>월 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/>
              <a:t>● </a:t>
            </a:r>
            <a:r>
              <a:rPr lang="ko-KR" altLang="en-US" smtClean="0"/>
              <a:t> 프로젝트 사용 기술 </a:t>
            </a:r>
            <a:r>
              <a:rPr lang="en-US" altLang="ko-KR" smtClean="0"/>
              <a:t>: </a:t>
            </a:r>
          </a:p>
          <a:p>
            <a:r>
              <a:rPr lang="en-US" altLang="ko-KR"/>
              <a:t>   -Tools </a:t>
            </a:r>
            <a:r>
              <a:rPr lang="en-US" altLang="ko-KR" smtClean="0"/>
              <a:t>:      Git</a:t>
            </a:r>
            <a:r>
              <a:rPr lang="en-US" altLang="ko-KR"/>
              <a:t>, </a:t>
            </a:r>
            <a:r>
              <a:rPr lang="en-US" altLang="ko-KR" smtClean="0"/>
              <a:t> VSCode</a:t>
            </a:r>
            <a:r>
              <a:rPr lang="en-US" altLang="ko-KR"/>
              <a:t>, </a:t>
            </a:r>
            <a:r>
              <a:rPr lang="en-US" altLang="ko-KR" smtClean="0"/>
              <a:t> Pycharm, PyQt Designer, Excel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- Language :     </a:t>
            </a:r>
            <a:r>
              <a:rPr lang="en-US" altLang="ko-KR" smtClean="0"/>
              <a:t>  </a:t>
            </a:r>
            <a:r>
              <a:rPr lang="en-US" altLang="ko-KR" smtClean="0"/>
              <a:t>Python 3.9.8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09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&lt;Preview&gt;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프로그램 소개 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219324"/>
            <a:ext cx="10085182" cy="4360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6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BC71DB-FB23-475B-8DE0-0E719F524BD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&lt;</a:t>
            </a:r>
            <a:r>
              <a:rPr lang="ko-KR" altLang="en-US" smtClean="0"/>
              <a:t>클래스 다이어그램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프로그램 소개 </a:t>
            </a:r>
            <a:endParaRPr lang="ko-KR" altLang="en-US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783131037"/>
              </p:ext>
            </p:extLst>
          </p:nvPr>
        </p:nvGraphicFramePr>
        <p:xfrm>
          <a:off x="290919" y="2743026"/>
          <a:ext cx="1078610" cy="127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610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349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/>
                        <a:t>PyQt</a:t>
                      </a:r>
                    </a:p>
                    <a:p>
                      <a:pPr algn="ctr" latinLnBrk="1"/>
                      <a:r>
                        <a:rPr lang="en-US" altLang="ko-KR" sz="1600" b="1" smtClean="0"/>
                        <a:t>(</a:t>
                      </a:r>
                      <a:r>
                        <a:rPr lang="ko-KR" altLang="en-US" sz="1600" b="1" smtClean="0"/>
                        <a:t>메인</a:t>
                      </a:r>
                      <a:r>
                        <a:rPr lang="en-US" altLang="ko-KR" sz="1600" b="1" smtClean="0"/>
                        <a:t>)</a:t>
                      </a:r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698616">
                <a:tc>
                  <a:txBody>
                    <a:bodyPr/>
                    <a:lstStyle/>
                    <a:p>
                      <a:pPr latinLnBrk="1"/>
                      <a:endParaRPr lang="ko-KR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graphicFrame>
        <p:nvGraphicFramePr>
          <p:cNvPr id="11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589870"/>
              </p:ext>
            </p:extLst>
          </p:nvPr>
        </p:nvGraphicFramePr>
        <p:xfrm>
          <a:off x="2130803" y="1925873"/>
          <a:ext cx="2615764" cy="3861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764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493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/>
                        <a:t>UI_MainWindow (View)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24124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+readexcel1 +readexcel2</a:t>
                      </a:r>
                    </a:p>
                    <a:p>
                      <a:pPr latinLnBrk="1"/>
                      <a:r>
                        <a:rPr lang="en-US" altLang="ko-KR" smtClean="0"/>
                        <a:t>+listbox_view1</a:t>
                      </a:r>
                    </a:p>
                    <a:p>
                      <a:pPr latinLnBrk="1"/>
                      <a:r>
                        <a:rPr lang="en-US" altLang="ko-KR" smtClean="0"/>
                        <a:t>+</a:t>
                      </a:r>
                      <a:r>
                        <a:rPr lang="en-US" altLang="ko-KR" smtClean="0"/>
                        <a:t>listbox_view2</a:t>
                      </a:r>
                    </a:p>
                    <a:p>
                      <a:pPr latinLnBrk="1"/>
                      <a:r>
                        <a:rPr lang="en-US" altLang="ko-KR" sz="1100" smtClean="0"/>
                        <a:t>(</a:t>
                      </a:r>
                      <a:r>
                        <a:rPr lang="ko-KR" altLang="en-US" sz="1100" smtClean="0"/>
                        <a:t>클래스변수</a:t>
                      </a:r>
                      <a:r>
                        <a:rPr lang="en-US" altLang="ko-KR" sz="1100" smtClean="0"/>
                        <a:t>)</a:t>
                      </a:r>
                      <a:endParaRPr lang="en-US" altLang="ko-KR" sz="1100" smtClean="0"/>
                    </a:p>
                    <a:p>
                      <a:pPr latinLnBrk="1"/>
                      <a:r>
                        <a:rPr lang="en-US" altLang="ko-KR" smtClean="0"/>
                        <a:t>-----------------------</a:t>
                      </a:r>
                    </a:p>
                    <a:p>
                      <a:pPr latinLnBrk="1"/>
                      <a:r>
                        <a:rPr lang="en-US" altLang="ko-KR" smtClean="0"/>
                        <a:t>+leftinbottomlayout</a:t>
                      </a:r>
                    </a:p>
                    <a:p>
                      <a:pPr latinLnBrk="1"/>
                      <a:r>
                        <a:rPr lang="en-US" altLang="ko-KR" smtClean="0"/>
                        <a:t>+centralwidget</a:t>
                      </a:r>
                    </a:p>
                    <a:p>
                      <a:pPr latinLnBrk="1"/>
                      <a:r>
                        <a:rPr lang="en-US" altLang="ko-KR" sz="1200" smtClean="0"/>
                        <a:t>…</a:t>
                      </a:r>
                      <a:r>
                        <a:rPr lang="ko-KR" altLang="en-US" sz="1200" smtClean="0"/>
                        <a:t>등 수십개 위젯관련 변수</a:t>
                      </a:r>
                      <a:endParaRPr lang="en-US" altLang="ko-KR" sz="1200" smtClean="0"/>
                    </a:p>
                    <a:p>
                      <a:pPr latinLnBrk="1"/>
                      <a:r>
                        <a:rPr lang="en-US" altLang="ko-KR" smtClean="0"/>
                        <a:t>=================</a:t>
                      </a:r>
                    </a:p>
                    <a:p>
                      <a:pPr latinLnBrk="1"/>
                      <a:r>
                        <a:rPr lang="en-US" altLang="ko-KR" smtClean="0"/>
                        <a:t>+ retranslateUi(self)</a:t>
                      </a:r>
                    </a:p>
                    <a:p>
                      <a:pPr latinLnBrk="1"/>
                      <a:r>
                        <a:rPr lang="en-US" altLang="ko-KR" smtClean="0"/>
                        <a:t>+fileErrorAlert</a:t>
                      </a:r>
                      <a:r>
                        <a:rPr lang="en-US" altLang="ko-KR" smtClean="0"/>
                        <a:t>()</a:t>
                      </a:r>
                    </a:p>
                    <a:p>
                      <a:pPr latinLnBrk="1"/>
                      <a:r>
                        <a:rPr lang="en-US" altLang="ko-KR" sz="1200" smtClean="0"/>
                        <a:t>(</a:t>
                      </a:r>
                      <a:r>
                        <a:rPr lang="ko-KR" altLang="en-US" sz="1200" smtClean="0"/>
                        <a:t>메소드</a:t>
                      </a:r>
                      <a:r>
                        <a:rPr lang="en-US" altLang="ko-KR" sz="1200" smtClean="0"/>
                        <a:t>)</a:t>
                      </a:r>
                      <a:endParaRPr lang="en-US" altLang="ko-KR" sz="120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graphicFrame>
        <p:nvGraphicFramePr>
          <p:cNvPr id="1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0436567"/>
              </p:ext>
            </p:extLst>
          </p:nvPr>
        </p:nvGraphicFramePr>
        <p:xfrm>
          <a:off x="5300723" y="2432848"/>
          <a:ext cx="2615764" cy="3053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764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4931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ListBoxWidget  (Controller)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2412477">
                <a:tc>
                  <a:txBody>
                    <a:bodyPr/>
                    <a:lstStyle/>
                    <a:p>
                      <a:r>
                        <a:rPr lang="en-US" altLang="ko-KR" smtClean="0"/>
                        <a:t>+__init__(self)</a:t>
                      </a:r>
                    </a:p>
                    <a:p>
                      <a:r>
                        <a:rPr lang="en-US" altLang="ko-KR" smtClean="0"/>
                        <a:t>+dragEnterEvent()</a:t>
                      </a:r>
                    </a:p>
                    <a:p>
                      <a:r>
                        <a:rPr lang="en-US" altLang="ko-KR" smtClean="0"/>
                        <a:t>+dragMoveEvent()</a:t>
                      </a:r>
                    </a:p>
                    <a:p>
                      <a:r>
                        <a:rPr lang="en-US" altLang="ko-KR" smtClean="0"/>
                        <a:t>+dropEvent()</a:t>
                      </a:r>
                    </a:p>
                    <a:p>
                      <a:r>
                        <a:rPr lang="en-US" altLang="ko-KR" smtClean="0"/>
                        <a:t>+fileVerify()</a:t>
                      </a:r>
                    </a:p>
                    <a:p>
                      <a:r>
                        <a:rPr lang="en-US" altLang="ko-KR" smtClean="0"/>
                        <a:t>+setTableView1()</a:t>
                      </a:r>
                    </a:p>
                    <a:p>
                      <a:r>
                        <a:rPr lang="en-US" altLang="ko-KR" smtClean="0"/>
                        <a:t>+setTableView2()</a:t>
                      </a:r>
                    </a:p>
                    <a:p>
                      <a:r>
                        <a:rPr lang="en-US" altLang="ko-KR" smtClean="0"/>
                        <a:t>+selectedComboItem()</a:t>
                      </a:r>
                    </a:p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graphicFrame>
        <p:nvGraphicFramePr>
          <p:cNvPr id="13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5333875"/>
              </p:ext>
            </p:extLst>
          </p:nvPr>
        </p:nvGraphicFramePr>
        <p:xfrm>
          <a:off x="8520236" y="821310"/>
          <a:ext cx="2615764" cy="226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764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4622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MultiLanguageReadExcel() (Model)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1742264">
                <a:tc>
                  <a:txBody>
                    <a:bodyPr/>
                    <a:lstStyle/>
                    <a:p>
                      <a:r>
                        <a:rPr lang="en-US" altLang="ko-KR" smtClean="0"/>
                        <a:t>+loadExcelData</a:t>
                      </a:r>
                    </a:p>
                    <a:p>
                      <a:r>
                        <a:rPr lang="en-US" altLang="ko-KR" smtClean="0"/>
                        <a:t>+_horizontal_header_clicked</a:t>
                      </a:r>
                    </a:p>
                    <a:p>
                      <a:r>
                        <a:rPr lang="en-US" altLang="ko-KR" smtClean="0"/>
                        <a:t>+_cellcicked</a:t>
                      </a:r>
                    </a:p>
                    <a:p>
                      <a:r>
                        <a:rPr lang="en-US" altLang="ko-KR" smtClean="0"/>
                        <a:t>+fun_reset</a:t>
                      </a:r>
                    </a:p>
                    <a:p>
                      <a:r>
                        <a:rPr lang="en-US" altLang="ko-KR" smtClean="0"/>
                        <a:t>+fun_filter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graphicFrame>
        <p:nvGraphicFramePr>
          <p:cNvPr id="14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338896"/>
              </p:ext>
            </p:extLst>
          </p:nvPr>
        </p:nvGraphicFramePr>
        <p:xfrm>
          <a:off x="8520236" y="4036995"/>
          <a:ext cx="2615764" cy="227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764">
                  <a:extLst>
                    <a:ext uri="{9D8B030D-6E8A-4147-A177-3AD203B41FA5}">
                      <a16:colId xmlns:a16="http://schemas.microsoft.com/office/drawing/2014/main" val="3341632533"/>
                    </a:ext>
                  </a:extLst>
                </a:gridCol>
              </a:tblGrid>
              <a:tr h="4674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mtClean="0"/>
                        <a:t>MasterDBReadExcel() (Model)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05065"/>
                  </a:ext>
                </a:extLst>
              </a:tr>
              <a:tr h="1761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+loadExcelData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+fun_filter</a:t>
                      </a:r>
                      <a:endParaRPr lang="ko-KR" altLang="en-US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+fun_reset</a:t>
                      </a:r>
                    </a:p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9221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1369529" y="3403973"/>
            <a:ext cx="76127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순서도: 판단 7"/>
          <p:cNvSpPr/>
          <p:nvPr/>
        </p:nvSpPr>
        <p:spPr>
          <a:xfrm>
            <a:off x="1946540" y="3298327"/>
            <a:ext cx="207818" cy="21129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746567" y="3298327"/>
            <a:ext cx="554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판단 15"/>
          <p:cNvSpPr/>
          <p:nvPr/>
        </p:nvSpPr>
        <p:spPr>
          <a:xfrm>
            <a:off x="4736714" y="3192680"/>
            <a:ext cx="207818" cy="211293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7912805" y="4064922"/>
            <a:ext cx="603749" cy="5294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3" idx="1"/>
          </p:cNvCxnSpPr>
          <p:nvPr/>
        </p:nvCxnSpPr>
        <p:spPr>
          <a:xfrm flipV="1">
            <a:off x="7912804" y="1951522"/>
            <a:ext cx="607432" cy="6783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순서도: 판단 38"/>
          <p:cNvSpPr/>
          <p:nvPr/>
        </p:nvSpPr>
        <p:spPr>
          <a:xfrm>
            <a:off x="7835433" y="2495188"/>
            <a:ext cx="207818" cy="211293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판단 39"/>
          <p:cNvSpPr/>
          <p:nvPr/>
        </p:nvSpPr>
        <p:spPr>
          <a:xfrm>
            <a:off x="7835433" y="3975112"/>
            <a:ext cx="207818" cy="211293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MZ 2022">
      <a:dk1>
        <a:sysClr val="windowText" lastClr="000000"/>
      </a:dk1>
      <a:lt1>
        <a:sysClr val="window" lastClr="FFFFFF"/>
      </a:lt1>
      <a:dk2>
        <a:srgbClr val="002933"/>
      </a:dk2>
      <a:lt2>
        <a:srgbClr val="8696A7"/>
      </a:lt2>
      <a:accent1>
        <a:srgbClr val="006580"/>
      </a:accent1>
      <a:accent2>
        <a:srgbClr val="F24B4B"/>
      </a:accent2>
      <a:accent3>
        <a:srgbClr val="FFC000"/>
      </a:accent3>
      <a:accent4>
        <a:srgbClr val="92D050"/>
      </a:accent4>
      <a:accent5>
        <a:srgbClr val="954F72"/>
      </a:accent5>
      <a:accent6>
        <a:srgbClr val="F9FAFB"/>
      </a:accent6>
      <a:hlink>
        <a:srgbClr val="F24B4B"/>
      </a:hlink>
      <a:folHlink>
        <a:srgbClr val="821A0A"/>
      </a:folHlink>
    </a:clrScheme>
    <a:fontScheme name="Pretendar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942</Words>
  <Application>Microsoft Office PowerPoint</Application>
  <PresentationFormat>와이드스크린</PresentationFormat>
  <Paragraphs>177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Consolas</vt:lpstr>
      <vt:lpstr>맑은 고딕</vt:lpstr>
      <vt:lpstr>Pretendard</vt:lpstr>
      <vt:lpstr>Arial</vt:lpstr>
      <vt:lpstr>Pretendard ExtraBold</vt:lpstr>
      <vt:lpstr>Pretendard Thin</vt:lpstr>
      <vt:lpstr>Office 테마</vt:lpstr>
      <vt:lpstr>Multilingual_Validation  개발 세미나</vt:lpstr>
      <vt:lpstr> INDEX</vt:lpstr>
      <vt:lpstr>1.개요</vt:lpstr>
      <vt:lpstr>1.개요</vt:lpstr>
      <vt:lpstr>1.개요</vt:lpstr>
      <vt:lpstr>1.개요</vt:lpstr>
      <vt:lpstr>1.개요</vt:lpstr>
      <vt:lpstr>2. 프로그램 소개 </vt:lpstr>
      <vt:lpstr>2. 프로그램 소개 </vt:lpstr>
      <vt:lpstr>2. 프로그램 소개 </vt:lpstr>
      <vt:lpstr>2. 프로그램 소개 </vt:lpstr>
      <vt:lpstr>2. 프로그램 소개 </vt:lpstr>
      <vt:lpstr>3. 시 연</vt:lpstr>
      <vt:lpstr>4. 향후 과제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만식</dc:creator>
  <cp:lastModifiedBy>MEDIAZEN</cp:lastModifiedBy>
  <cp:revision>160</cp:revision>
  <dcterms:created xsi:type="dcterms:W3CDTF">2022-03-25T07:30:05Z</dcterms:created>
  <dcterms:modified xsi:type="dcterms:W3CDTF">2024-03-19T05:28:05Z</dcterms:modified>
</cp:coreProperties>
</file>